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84" r:id="rId1"/>
  </p:sldMasterIdLst>
  <p:notesMasterIdLst>
    <p:notesMasterId r:id="rId25"/>
  </p:notesMasterIdLst>
  <p:sldIdLst>
    <p:sldId id="275" r:id="rId2"/>
    <p:sldId id="276" r:id="rId3"/>
    <p:sldId id="290" r:id="rId4"/>
    <p:sldId id="353" r:id="rId5"/>
    <p:sldId id="356" r:id="rId6"/>
    <p:sldId id="288" r:id="rId7"/>
    <p:sldId id="354" r:id="rId8"/>
    <p:sldId id="355" r:id="rId9"/>
    <p:sldId id="278" r:id="rId10"/>
    <p:sldId id="281" r:id="rId11"/>
    <p:sldId id="280" r:id="rId12"/>
    <p:sldId id="282" r:id="rId13"/>
    <p:sldId id="283" r:id="rId14"/>
    <p:sldId id="284" r:id="rId15"/>
    <p:sldId id="293" r:id="rId16"/>
    <p:sldId id="285" r:id="rId17"/>
    <p:sldId id="286" r:id="rId18"/>
    <p:sldId id="358" r:id="rId19"/>
    <p:sldId id="357" r:id="rId20"/>
    <p:sldId id="287" r:id="rId21"/>
    <p:sldId id="359" r:id="rId22"/>
    <p:sldId id="360" r:id="rId23"/>
    <p:sldId id="289" r:id="rId24"/>
  </p:sldIdLst>
  <p:sldSz cx="12192000" cy="6858000"/>
  <p:notesSz cx="6954838"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3763"/>
    <a:srgbClr val="B6D8F2"/>
    <a:srgbClr val="47556B"/>
    <a:srgbClr val="003366"/>
    <a:srgbClr val="FAAC3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53F737-EA79-4EC6-9ABC-933120E6B2AB}" v="3" dt="2023-04-13T00:51:45.4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9" autoAdjust="0"/>
    <p:restoredTop sz="86424" autoAdjust="0"/>
  </p:normalViewPr>
  <p:slideViewPr>
    <p:cSldViewPr snapToGrid="0">
      <p:cViewPr varScale="1">
        <p:scale>
          <a:sx n="134" d="100"/>
          <a:sy n="134" d="100"/>
        </p:scale>
        <p:origin x="3390" y="114"/>
      </p:cViewPr>
      <p:guideLst/>
    </p:cSldViewPr>
  </p:slideViewPr>
  <p:outlineViewPr>
    <p:cViewPr>
      <p:scale>
        <a:sx n="33" d="100"/>
        <a:sy n="33" d="100"/>
      </p:scale>
      <p:origin x="0" y="-13764"/>
    </p:cViewPr>
  </p:outlin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52" d="100"/>
          <a:sy n="52" d="100"/>
        </p:scale>
        <p:origin x="226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7072"/>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idx="1"/>
          </p:nvPr>
        </p:nvSpPr>
        <p:spPr>
          <a:xfrm>
            <a:off x="3939466" y="0"/>
            <a:ext cx="3013763" cy="467072"/>
          </a:xfrm>
          <a:prstGeom prst="rect">
            <a:avLst/>
          </a:prstGeom>
        </p:spPr>
        <p:txBody>
          <a:bodyPr vert="horz" lIns="92930" tIns="46465" rIns="92930" bIns="46465" rtlCol="0"/>
          <a:lstStyle>
            <a:lvl1pPr algn="r">
              <a:defRPr sz="1200"/>
            </a:lvl1pPr>
          </a:lstStyle>
          <a:p>
            <a:fld id="{A83EFC15-E4CA-4946-9DB3-FA1D26EAE271}" type="datetimeFigureOut">
              <a:rPr lang="en-US" smtClean="0"/>
              <a:t>4/12/2023</a:t>
            </a:fld>
            <a:endParaRPr lang="en-US"/>
          </a:p>
        </p:txBody>
      </p:sp>
      <p:sp>
        <p:nvSpPr>
          <p:cNvPr id="4" name="Slide Image Placeholder 3"/>
          <p:cNvSpPr>
            <a:spLocks noGrp="1" noRot="1" noChangeAspect="1"/>
          </p:cNvSpPr>
          <p:nvPr>
            <p:ph type="sldImg" idx="2"/>
          </p:nvPr>
        </p:nvSpPr>
        <p:spPr>
          <a:xfrm>
            <a:off x="685800" y="1163638"/>
            <a:ext cx="5583238" cy="3141662"/>
          </a:xfrm>
          <a:prstGeom prst="rect">
            <a:avLst/>
          </a:prstGeom>
          <a:noFill/>
          <a:ln w="12700">
            <a:solidFill>
              <a:prstClr val="black"/>
            </a:solidFill>
          </a:ln>
        </p:spPr>
        <p:txBody>
          <a:bodyPr vert="horz" lIns="92930" tIns="46465" rIns="92930" bIns="46465" rtlCol="0" anchor="ctr"/>
          <a:lstStyle/>
          <a:p>
            <a:endParaRPr lang="en-US"/>
          </a:p>
        </p:txBody>
      </p:sp>
      <p:sp>
        <p:nvSpPr>
          <p:cNvPr id="5" name="Notes Placeholder 4"/>
          <p:cNvSpPr>
            <a:spLocks noGrp="1"/>
          </p:cNvSpPr>
          <p:nvPr>
            <p:ph type="body" sz="quarter" idx="3"/>
          </p:nvPr>
        </p:nvSpPr>
        <p:spPr>
          <a:xfrm>
            <a:off x="695484" y="4480004"/>
            <a:ext cx="5563870" cy="3665458"/>
          </a:xfrm>
          <a:prstGeom prst="rect">
            <a:avLst/>
          </a:prstGeom>
        </p:spPr>
        <p:txBody>
          <a:bodyPr vert="horz" lIns="92930" tIns="46465" rIns="92930" bIns="4646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13763" cy="467071"/>
          </a:xfrm>
          <a:prstGeom prst="rect">
            <a:avLst/>
          </a:prstGeom>
        </p:spPr>
        <p:txBody>
          <a:bodyPr vert="horz" lIns="92930" tIns="46465" rIns="92930" bIns="46465" rtlCol="0" anchor="b"/>
          <a:lstStyle>
            <a:lvl1pPr algn="l">
              <a:defRPr sz="1200"/>
            </a:lvl1pPr>
          </a:lstStyle>
          <a:p>
            <a:endParaRPr lang="en-US"/>
          </a:p>
        </p:txBody>
      </p:sp>
      <p:sp>
        <p:nvSpPr>
          <p:cNvPr id="7" name="Slide Number Placeholder 6"/>
          <p:cNvSpPr>
            <a:spLocks noGrp="1"/>
          </p:cNvSpPr>
          <p:nvPr>
            <p:ph type="sldNum" sz="quarter" idx="5"/>
          </p:nvPr>
        </p:nvSpPr>
        <p:spPr>
          <a:xfrm>
            <a:off x="3939466" y="8842030"/>
            <a:ext cx="3013763" cy="467071"/>
          </a:xfrm>
          <a:prstGeom prst="rect">
            <a:avLst/>
          </a:prstGeom>
        </p:spPr>
        <p:txBody>
          <a:bodyPr vert="horz" lIns="92930" tIns="46465" rIns="92930" bIns="46465" rtlCol="0" anchor="b"/>
          <a:lstStyle>
            <a:lvl1pPr algn="r">
              <a:defRPr sz="1200"/>
            </a:lvl1pPr>
          </a:lstStyle>
          <a:p>
            <a:fld id="{3CF5128D-62D6-47DE-A237-AAF281E5FD51}" type="slidenum">
              <a:rPr lang="en-US" smtClean="0"/>
              <a:t>‹#›</a:t>
            </a:fld>
            <a:endParaRPr lang="en-US"/>
          </a:p>
        </p:txBody>
      </p:sp>
    </p:spTree>
    <p:extLst>
      <p:ext uri="{BB962C8B-B14F-4D97-AF65-F5344CB8AC3E}">
        <p14:creationId xmlns:p14="http://schemas.microsoft.com/office/powerpoint/2010/main" val="40018077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F5128D-62D6-47DE-A237-AAF281E5FD51}" type="slidenum">
              <a:rPr lang="en-US" smtClean="0"/>
              <a:t>1</a:t>
            </a:fld>
            <a:endParaRPr lang="en-US"/>
          </a:p>
        </p:txBody>
      </p:sp>
    </p:spTree>
    <p:extLst>
      <p:ext uri="{BB962C8B-B14F-4D97-AF65-F5344CB8AC3E}">
        <p14:creationId xmlns:p14="http://schemas.microsoft.com/office/powerpoint/2010/main" val="37192688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F5128D-62D6-47DE-A237-AAF281E5FD51}" type="slidenum">
              <a:rPr lang="en-US" smtClean="0"/>
              <a:t>10</a:t>
            </a:fld>
            <a:endParaRPr lang="en-US"/>
          </a:p>
        </p:txBody>
      </p:sp>
    </p:spTree>
    <p:extLst>
      <p:ext uri="{BB962C8B-B14F-4D97-AF65-F5344CB8AC3E}">
        <p14:creationId xmlns:p14="http://schemas.microsoft.com/office/powerpoint/2010/main" val="7452425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F5128D-62D6-47DE-A237-AAF281E5FD51}" type="slidenum">
              <a:rPr lang="en-US" smtClean="0"/>
              <a:t>11</a:t>
            </a:fld>
            <a:endParaRPr lang="en-US"/>
          </a:p>
        </p:txBody>
      </p:sp>
    </p:spTree>
    <p:extLst>
      <p:ext uri="{BB962C8B-B14F-4D97-AF65-F5344CB8AC3E}">
        <p14:creationId xmlns:p14="http://schemas.microsoft.com/office/powerpoint/2010/main" val="12589355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F5128D-62D6-47DE-A237-AAF281E5FD51}" type="slidenum">
              <a:rPr lang="en-US" smtClean="0"/>
              <a:t>12</a:t>
            </a:fld>
            <a:endParaRPr lang="en-US"/>
          </a:p>
        </p:txBody>
      </p:sp>
    </p:spTree>
    <p:extLst>
      <p:ext uri="{BB962C8B-B14F-4D97-AF65-F5344CB8AC3E}">
        <p14:creationId xmlns:p14="http://schemas.microsoft.com/office/powerpoint/2010/main" val="3254749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F5128D-62D6-47DE-A237-AAF281E5FD51}" type="slidenum">
              <a:rPr lang="en-US" smtClean="0"/>
              <a:t>13</a:t>
            </a:fld>
            <a:endParaRPr lang="en-US"/>
          </a:p>
        </p:txBody>
      </p:sp>
    </p:spTree>
    <p:extLst>
      <p:ext uri="{BB962C8B-B14F-4D97-AF65-F5344CB8AC3E}">
        <p14:creationId xmlns:p14="http://schemas.microsoft.com/office/powerpoint/2010/main" val="15852241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F5128D-62D6-47DE-A237-AAF281E5FD51}" type="slidenum">
              <a:rPr lang="en-US" smtClean="0"/>
              <a:t>14</a:t>
            </a:fld>
            <a:endParaRPr lang="en-US"/>
          </a:p>
        </p:txBody>
      </p:sp>
    </p:spTree>
    <p:extLst>
      <p:ext uri="{BB962C8B-B14F-4D97-AF65-F5344CB8AC3E}">
        <p14:creationId xmlns:p14="http://schemas.microsoft.com/office/powerpoint/2010/main" val="35662004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F5128D-62D6-47DE-A237-AAF281E5FD51}" type="slidenum">
              <a:rPr lang="en-US" smtClean="0"/>
              <a:t>16</a:t>
            </a:fld>
            <a:endParaRPr lang="en-US"/>
          </a:p>
        </p:txBody>
      </p:sp>
    </p:spTree>
    <p:extLst>
      <p:ext uri="{BB962C8B-B14F-4D97-AF65-F5344CB8AC3E}">
        <p14:creationId xmlns:p14="http://schemas.microsoft.com/office/powerpoint/2010/main" val="10519695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F5128D-62D6-47DE-A237-AAF281E5FD51}" type="slidenum">
              <a:rPr lang="en-US" smtClean="0"/>
              <a:t>17</a:t>
            </a:fld>
            <a:endParaRPr lang="en-US"/>
          </a:p>
        </p:txBody>
      </p:sp>
    </p:spTree>
    <p:extLst>
      <p:ext uri="{BB962C8B-B14F-4D97-AF65-F5344CB8AC3E}">
        <p14:creationId xmlns:p14="http://schemas.microsoft.com/office/powerpoint/2010/main" val="1360352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F5128D-62D6-47DE-A237-AAF281E5FD51}" type="slidenum">
              <a:rPr lang="en-US" smtClean="0"/>
              <a:t>18</a:t>
            </a:fld>
            <a:endParaRPr lang="en-US"/>
          </a:p>
        </p:txBody>
      </p:sp>
    </p:spTree>
    <p:extLst>
      <p:ext uri="{BB962C8B-B14F-4D97-AF65-F5344CB8AC3E}">
        <p14:creationId xmlns:p14="http://schemas.microsoft.com/office/powerpoint/2010/main" val="9105166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F5128D-62D6-47DE-A237-AAF281E5FD51}" type="slidenum">
              <a:rPr lang="en-US" smtClean="0"/>
              <a:t>20</a:t>
            </a:fld>
            <a:endParaRPr lang="en-US"/>
          </a:p>
        </p:txBody>
      </p:sp>
    </p:spTree>
    <p:extLst>
      <p:ext uri="{BB962C8B-B14F-4D97-AF65-F5344CB8AC3E}">
        <p14:creationId xmlns:p14="http://schemas.microsoft.com/office/powerpoint/2010/main" val="13604592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F5128D-62D6-47DE-A237-AAF281E5FD51}" type="slidenum">
              <a:rPr lang="en-US" smtClean="0"/>
              <a:t>21</a:t>
            </a:fld>
            <a:endParaRPr lang="en-US"/>
          </a:p>
        </p:txBody>
      </p:sp>
    </p:spTree>
    <p:extLst>
      <p:ext uri="{BB962C8B-B14F-4D97-AF65-F5344CB8AC3E}">
        <p14:creationId xmlns:p14="http://schemas.microsoft.com/office/powerpoint/2010/main" val="23248757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F5128D-62D6-47DE-A237-AAF281E5FD51}" type="slidenum">
              <a:rPr lang="en-US" smtClean="0"/>
              <a:t>2</a:t>
            </a:fld>
            <a:endParaRPr lang="en-US"/>
          </a:p>
        </p:txBody>
      </p:sp>
    </p:spTree>
    <p:extLst>
      <p:ext uri="{BB962C8B-B14F-4D97-AF65-F5344CB8AC3E}">
        <p14:creationId xmlns:p14="http://schemas.microsoft.com/office/powerpoint/2010/main" val="22647811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CF5128D-62D6-47DE-A237-AAF281E5FD51}" type="slidenum">
              <a:rPr lang="en-US" smtClean="0"/>
              <a:t>23</a:t>
            </a:fld>
            <a:endParaRPr lang="en-US"/>
          </a:p>
        </p:txBody>
      </p:sp>
    </p:spTree>
    <p:extLst>
      <p:ext uri="{BB962C8B-B14F-4D97-AF65-F5344CB8AC3E}">
        <p14:creationId xmlns:p14="http://schemas.microsoft.com/office/powerpoint/2010/main" val="2356113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F5128D-62D6-47DE-A237-AAF281E5FD51}" type="slidenum">
              <a:rPr lang="en-US" smtClean="0"/>
              <a:t>3</a:t>
            </a:fld>
            <a:endParaRPr lang="en-US"/>
          </a:p>
        </p:txBody>
      </p:sp>
    </p:spTree>
    <p:extLst>
      <p:ext uri="{BB962C8B-B14F-4D97-AF65-F5344CB8AC3E}">
        <p14:creationId xmlns:p14="http://schemas.microsoft.com/office/powerpoint/2010/main" val="41904360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F5128D-62D6-47DE-A237-AAF281E5FD51}" type="slidenum">
              <a:rPr lang="en-US" smtClean="0"/>
              <a:t>4</a:t>
            </a:fld>
            <a:endParaRPr lang="en-US"/>
          </a:p>
        </p:txBody>
      </p:sp>
    </p:spTree>
    <p:extLst>
      <p:ext uri="{BB962C8B-B14F-4D97-AF65-F5344CB8AC3E}">
        <p14:creationId xmlns:p14="http://schemas.microsoft.com/office/powerpoint/2010/main" val="41057720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F5128D-62D6-47DE-A237-AAF281E5FD51}" type="slidenum">
              <a:rPr lang="en-US" smtClean="0"/>
              <a:t>5</a:t>
            </a:fld>
            <a:endParaRPr lang="en-US"/>
          </a:p>
        </p:txBody>
      </p:sp>
    </p:spTree>
    <p:extLst>
      <p:ext uri="{BB962C8B-B14F-4D97-AF65-F5344CB8AC3E}">
        <p14:creationId xmlns:p14="http://schemas.microsoft.com/office/powerpoint/2010/main" val="41225349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F5128D-62D6-47DE-A237-AAF281E5FD51}" type="slidenum">
              <a:rPr lang="en-US" smtClean="0"/>
              <a:t>6</a:t>
            </a:fld>
            <a:endParaRPr lang="en-US"/>
          </a:p>
        </p:txBody>
      </p:sp>
    </p:spTree>
    <p:extLst>
      <p:ext uri="{BB962C8B-B14F-4D97-AF65-F5344CB8AC3E}">
        <p14:creationId xmlns:p14="http://schemas.microsoft.com/office/powerpoint/2010/main" val="5274915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F5128D-62D6-47DE-A237-AAF281E5FD51}" type="slidenum">
              <a:rPr lang="en-US" smtClean="0"/>
              <a:t>7</a:t>
            </a:fld>
            <a:endParaRPr lang="en-US"/>
          </a:p>
        </p:txBody>
      </p:sp>
    </p:spTree>
    <p:extLst>
      <p:ext uri="{BB962C8B-B14F-4D97-AF65-F5344CB8AC3E}">
        <p14:creationId xmlns:p14="http://schemas.microsoft.com/office/powerpoint/2010/main" val="33859963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F5128D-62D6-47DE-A237-AAF281E5FD51}" type="slidenum">
              <a:rPr lang="en-US" smtClean="0"/>
              <a:t>8</a:t>
            </a:fld>
            <a:endParaRPr lang="en-US"/>
          </a:p>
        </p:txBody>
      </p:sp>
    </p:spTree>
    <p:extLst>
      <p:ext uri="{BB962C8B-B14F-4D97-AF65-F5344CB8AC3E}">
        <p14:creationId xmlns:p14="http://schemas.microsoft.com/office/powerpoint/2010/main" val="7594668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F5128D-62D6-47DE-A237-AAF281E5FD51}" type="slidenum">
              <a:rPr lang="en-US" smtClean="0"/>
              <a:t>9</a:t>
            </a:fld>
            <a:endParaRPr lang="en-US"/>
          </a:p>
        </p:txBody>
      </p:sp>
    </p:spTree>
    <p:extLst>
      <p:ext uri="{BB962C8B-B14F-4D97-AF65-F5344CB8AC3E}">
        <p14:creationId xmlns:p14="http://schemas.microsoft.com/office/powerpoint/2010/main" val="22879374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 H1">
    <p:spTree>
      <p:nvGrpSpPr>
        <p:cNvPr id="1" name=""/>
        <p:cNvGrpSpPr/>
        <p:nvPr/>
      </p:nvGrpSpPr>
      <p:grpSpPr>
        <a:xfrm>
          <a:off x="0" y="0"/>
          <a:ext cx="0" cy="0"/>
          <a:chOff x="0" y="0"/>
          <a:chExt cx="0" cy="0"/>
        </a:xfrm>
      </p:grpSpPr>
      <p:pic>
        <p:nvPicPr>
          <p:cNvPr id="11" name="Content Placeholder 4" descr="California Commission on Teacher Credentialing seal">
            <a:extLst>
              <a:ext uri="{FF2B5EF4-FFF2-40B4-BE49-F238E27FC236}">
                <a16:creationId xmlns:a16="http://schemas.microsoft.com/office/drawing/2014/main" id="{6258F19B-6252-4C86-B463-F081313032E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47313" y="237735"/>
            <a:ext cx="4022725" cy="4022725"/>
          </a:xfrm>
          <a:prstGeom prst="rect">
            <a:avLst/>
          </a:prstGeom>
        </p:spPr>
      </p:pic>
      <p:sp>
        <p:nvSpPr>
          <p:cNvPr id="7" name="Rectangle 6"/>
          <p:cNvSpPr/>
          <p:nvPr userDrawn="1"/>
        </p:nvSpPr>
        <p:spPr>
          <a:xfrm>
            <a:off x="3175" y="6400800"/>
            <a:ext cx="12188825" cy="457200"/>
          </a:xfrm>
          <a:prstGeom prst="rect">
            <a:avLst/>
          </a:prstGeom>
          <a:solidFill>
            <a:srgbClr val="00336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8" name="Rectangle 7"/>
          <p:cNvSpPr/>
          <p:nvPr/>
        </p:nvSpPr>
        <p:spPr>
          <a:xfrm>
            <a:off x="15" y="6334316"/>
            <a:ext cx="12188825" cy="64008"/>
          </a:xfrm>
          <a:prstGeom prst="rect">
            <a:avLst/>
          </a:prstGeom>
          <a:solidFill>
            <a:srgbClr val="FAAC35"/>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1097280" y="758952"/>
            <a:ext cx="7058429" cy="2919411"/>
          </a:xfrm>
        </p:spPr>
        <p:txBody>
          <a:bodyPr anchor="b">
            <a:normAutofit/>
          </a:bodyPr>
          <a:lstStyle>
            <a:lvl1pPr algn="l">
              <a:lnSpc>
                <a:spcPct val="85000"/>
              </a:lnSpc>
              <a:defRPr sz="5000" b="0" i="0" spc="-50" baseline="0">
                <a:solidFill>
                  <a:srgbClr val="1A3763"/>
                </a:solidFill>
                <a:latin typeface="Calibri Light" panose="020F0302020204030204" pitchFamily="34" charset="0"/>
                <a:cs typeface="Calibri Light" panose="020F0302020204030204" pitchFamily="34" charset="0"/>
              </a:defRPr>
            </a:lvl1pPr>
          </a:lstStyle>
          <a:p>
            <a:r>
              <a:rPr lang="en-US" sz="5000" b="1" dirty="0">
                <a:solidFill>
                  <a:srgbClr val="1A3763"/>
                </a:solidFill>
              </a:rPr>
              <a:t>Presentation Title</a:t>
            </a:r>
            <a:br>
              <a:rPr lang="en-US" sz="5000" b="1" dirty="0">
                <a:solidFill>
                  <a:srgbClr val="1A3763"/>
                </a:solidFill>
              </a:rPr>
            </a:br>
            <a:r>
              <a:rPr lang="en-US" sz="5000" b="1" dirty="0">
                <a:solidFill>
                  <a:srgbClr val="1A3763"/>
                </a:solidFill>
              </a:rPr>
              <a:t>(adjust size as needed)</a:t>
            </a:r>
            <a:br>
              <a:rPr lang="en-US" sz="5000" b="1" dirty="0">
                <a:solidFill>
                  <a:srgbClr val="1A3763"/>
                </a:solidFill>
              </a:rPr>
            </a:br>
            <a:r>
              <a:rPr lang="en-US" sz="5000" b="1" dirty="0">
                <a:solidFill>
                  <a:srgbClr val="1A3763"/>
                </a:solidFill>
              </a:rPr>
              <a:t>Title Slide – Heading Level 1</a:t>
            </a:r>
            <a:endParaRPr lang="en-US" dirty="0"/>
          </a:p>
        </p:txBody>
      </p:sp>
      <p:sp>
        <p:nvSpPr>
          <p:cNvPr id="3" name="Subtitle 2"/>
          <p:cNvSpPr>
            <a:spLocks noGrp="1"/>
          </p:cNvSpPr>
          <p:nvPr>
            <p:ph type="subTitle" idx="1" hasCustomPrompt="1"/>
          </p:nvPr>
        </p:nvSpPr>
        <p:spPr>
          <a:xfrm>
            <a:off x="1097280" y="4361689"/>
            <a:ext cx="10058400" cy="1889679"/>
          </a:xfrm>
        </p:spPr>
        <p:txBody>
          <a:bodyPr lIns="91440" rIns="91440">
            <a:normAutofit/>
          </a:bodyPr>
          <a:lstStyle>
            <a:lvl1pPr marL="0" indent="0" algn="l">
              <a:lnSpc>
                <a:spcPct val="100000"/>
              </a:lnSpc>
              <a:spcAft>
                <a:spcPts val="1200"/>
              </a:spcAft>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pPr marL="0" marR="0" lvl="0" indent="0" algn="l" defTabSz="914400" rtl="0" eaLnBrk="1" fontAlgn="auto" latinLnBrk="0" hangingPunct="1">
              <a:lnSpc>
                <a:spcPct val="150000"/>
              </a:lnSpc>
              <a:spcBef>
                <a:spcPts val="1200"/>
              </a:spcBef>
              <a:spcAft>
                <a:spcPts val="0"/>
              </a:spcAft>
              <a:buClr>
                <a:schemeClr val="accent1"/>
              </a:buClr>
              <a:buSzPct val="100000"/>
              <a:buFont typeface="Calibri" panose="020F0502020204030204" pitchFamily="34" charset="0"/>
              <a:buNone/>
              <a:tabLst/>
              <a:defRPr/>
            </a:pPr>
            <a:r>
              <a:rPr lang="en-US" dirty="0">
                <a:solidFill>
                  <a:schemeClr val="tx1"/>
                </a:solidFill>
                <a:latin typeface="+mn-lt"/>
              </a:rPr>
              <a:t>Subtitle/ Presenter Names/ Date                                      (Font: Calibri, All Caps, minimum 24pt)                                  </a:t>
            </a:r>
            <a:r>
              <a:rPr lang="en-US" dirty="0"/>
              <a:t>Do not duplicate - the first slide serves as Heading Level 1.</a:t>
            </a:r>
          </a:p>
          <a:p>
            <a:endParaRPr lang="en-US" dirty="0">
              <a:solidFill>
                <a:schemeClr val="tx1"/>
              </a:solidFill>
              <a:latin typeface="+mn-lt"/>
            </a:endParaRP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3097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 H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97280" y="199505"/>
            <a:ext cx="10058400" cy="1429786"/>
          </a:xfrm>
        </p:spPr>
        <p:txBody>
          <a:bodyPr/>
          <a:lstStyle>
            <a:lvl1pPr>
              <a:defRPr>
                <a:solidFill>
                  <a:srgbClr val="003366"/>
                </a:solidFill>
                <a:latin typeface="Calibri Light" panose="020F0302020204030204" pitchFamily="34" charset="0"/>
                <a:cs typeface="Calibri Light" panose="020F0302020204030204" pitchFamily="34" charset="0"/>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lang="en-US" dirty="0">
                <a:solidFill>
                  <a:srgbClr val="1A3763"/>
                </a:solidFill>
              </a:rPr>
              <a:t>Slide Title Here (adjust size as needed)</a:t>
            </a:r>
            <a:br>
              <a:rPr lang="en-US" dirty="0">
                <a:solidFill>
                  <a:srgbClr val="1A3763"/>
                </a:solidFill>
              </a:rPr>
            </a:br>
            <a:r>
              <a:rPr lang="en-US" dirty="0"/>
              <a:t>Title &amp; Content Slide – Heading Level 2</a:t>
            </a:r>
          </a:p>
        </p:txBody>
      </p:sp>
      <p:sp>
        <p:nvSpPr>
          <p:cNvPr id="6" name="Slide Number Placeholder 5"/>
          <p:cNvSpPr>
            <a:spLocks noGrp="1"/>
          </p:cNvSpPr>
          <p:nvPr>
            <p:ph type="sldNum" sz="quarter" idx="12"/>
          </p:nvPr>
        </p:nvSpPr>
        <p:spPr>
          <a:xfrm>
            <a:off x="10698474" y="6459785"/>
            <a:ext cx="1312025" cy="365125"/>
          </a:xfrm>
        </p:spPr>
        <p:txBody>
          <a:bodyPr/>
          <a:lstStyle>
            <a:lvl1pPr>
              <a:defRPr sz="2400">
                <a:solidFill>
                  <a:schemeClr val="bg1"/>
                </a:solidFill>
              </a:defRPr>
            </a:lvl1pPr>
          </a:lstStyle>
          <a:p>
            <a:fld id="{8CF074CD-934D-404A-ACFA-C89B8DACAFC4}" type="slidenum">
              <a:rPr lang="en-US" smtClean="0"/>
              <a:pPr/>
              <a:t>‹#›</a:t>
            </a:fld>
            <a:endParaRPr lang="en-US" sz="2400" dirty="0"/>
          </a:p>
        </p:txBody>
      </p:sp>
      <p:sp>
        <p:nvSpPr>
          <p:cNvPr id="5" name="Content Placeholder 2">
            <a:extLst>
              <a:ext uri="{FF2B5EF4-FFF2-40B4-BE49-F238E27FC236}">
                <a16:creationId xmlns:a16="http://schemas.microsoft.com/office/drawing/2014/main" id="{B5BD892F-C1C8-4888-AFA4-24722CC19B2B}"/>
              </a:ext>
            </a:extLst>
          </p:cNvPr>
          <p:cNvSpPr>
            <a:spLocks noGrp="1"/>
          </p:cNvSpPr>
          <p:nvPr>
            <p:ph sz="half" idx="1" hasCustomPrompt="1"/>
          </p:nvPr>
        </p:nvSpPr>
        <p:spPr>
          <a:xfrm>
            <a:off x="1097278" y="1845734"/>
            <a:ext cx="10058400" cy="4023360"/>
          </a:xfrm>
        </p:spPr>
        <p:txBody>
          <a:bodyPr/>
          <a:lstStyle>
            <a:lvl1pPr marL="182880">
              <a:buClr>
                <a:schemeClr val="tx1"/>
              </a:buClr>
              <a:buFont typeface="Arial" panose="020B0604020202020204" pitchFamily="34" charset="0"/>
              <a:buChar char="•"/>
              <a:defRPr sz="2400"/>
            </a:lvl1pPr>
            <a:lvl2pPr>
              <a:buClrTx/>
              <a:buFont typeface="Arial" panose="020B0604020202020204" pitchFamily="34" charset="0"/>
              <a:buChar char="•"/>
              <a:defRPr sz="2000"/>
            </a:lvl2pPr>
            <a:lvl3pPr>
              <a:buClrTx/>
              <a:buFont typeface="Arial" panose="020B0604020202020204" pitchFamily="34" charset="0"/>
              <a:buChar char="•"/>
              <a:defRPr sz="1800"/>
            </a:lvl3pPr>
            <a:lvl4pPr>
              <a:buClrTx/>
              <a:buFont typeface="Arial" panose="020B0604020202020204" pitchFamily="34" charset="0"/>
              <a:buChar char="•"/>
              <a:defRPr sz="1600"/>
            </a:lvl4pPr>
            <a:lvl5pPr>
              <a:buClrTx/>
              <a:buFont typeface="Arial" panose="020B0604020202020204" pitchFamily="34" charset="0"/>
              <a:buChar char="•"/>
              <a:defRPr/>
            </a:lvl5pPr>
          </a:lstStyle>
          <a:p>
            <a:pPr>
              <a:lnSpc>
                <a:spcPct val="100000"/>
              </a:lnSpc>
              <a:spcBef>
                <a:spcPts val="0"/>
              </a:spcBef>
              <a:spcAft>
                <a:spcPts val="1200"/>
              </a:spcAft>
              <a:buClrTx/>
              <a:buFont typeface="Arial" panose="020B0604020202020204" pitchFamily="34" charset="0"/>
              <a:buChar char="•"/>
            </a:pPr>
            <a:r>
              <a:rPr lang="en-US" sz="2400" dirty="0">
                <a:solidFill>
                  <a:schemeClr val="tx1"/>
                </a:solidFill>
              </a:rPr>
              <a:t>Bullet Text Here (minimum 24pt font size)</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10681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New Section Header - H2">
    <p:bg>
      <p:bgPr>
        <a:solidFill>
          <a:schemeClr val="bg1"/>
        </a:solidFill>
        <a:effectLst/>
      </p:bgPr>
    </p:bg>
    <p:spTree>
      <p:nvGrpSpPr>
        <p:cNvPr id="1" name=""/>
        <p:cNvGrpSpPr/>
        <p:nvPr/>
      </p:nvGrpSpPr>
      <p:grpSpPr>
        <a:xfrm>
          <a:off x="0" y="0"/>
          <a:ext cx="0" cy="0"/>
          <a:chOff x="0" y="0"/>
          <a:chExt cx="0" cy="0"/>
        </a:xfrm>
      </p:grpSpPr>
      <p:pic>
        <p:nvPicPr>
          <p:cNvPr id="4" name="Content Placeholder 4" descr="California Commission on Teacher Credentialing seal">
            <a:extLst>
              <a:ext uri="{FF2B5EF4-FFF2-40B4-BE49-F238E27FC236}">
                <a16:creationId xmlns:a16="http://schemas.microsoft.com/office/drawing/2014/main" id="{6DFFA342-F737-466A-8C27-0F316FD694D4}"/>
              </a:ext>
            </a:extLst>
          </p:cNvPr>
          <p:cNvPicPr>
            <a:picLocks noChangeAspect="1"/>
          </p:cNvPicPr>
          <p:nvPr userDrawn="1"/>
        </p:nvPicPr>
        <p:blipFill>
          <a:blip r:embed="rId2">
            <a:alphaModFix amt="84000"/>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98540" y="5281466"/>
            <a:ext cx="950976" cy="950976"/>
          </a:xfrm>
          <a:prstGeom prst="rect">
            <a:avLst/>
          </a:prstGeom>
        </p:spPr>
      </p:pic>
      <p:sp>
        <p:nvSpPr>
          <p:cNvPr id="7" name="Rectangle 6"/>
          <p:cNvSpPr/>
          <p:nvPr/>
        </p:nvSpPr>
        <p:spPr>
          <a:xfrm>
            <a:off x="3175" y="6400800"/>
            <a:ext cx="12188825" cy="457200"/>
          </a:xfrm>
          <a:prstGeom prst="rect">
            <a:avLst/>
          </a:prstGeom>
          <a:solidFill>
            <a:srgbClr val="1A376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FAAC35"/>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1097280" y="207820"/>
            <a:ext cx="10058400" cy="1429784"/>
          </a:xfrm>
        </p:spPr>
        <p:txBody>
          <a:bodyPr anchor="b" anchorCtr="0">
            <a:normAutofit/>
          </a:bodyPr>
          <a:lstStyle>
            <a:lvl1pPr>
              <a:lnSpc>
                <a:spcPct val="85000"/>
              </a:lnSpc>
              <a:defRPr sz="4800" b="0">
                <a:solidFill>
                  <a:srgbClr val="1A3763"/>
                </a:solidFill>
                <a:latin typeface="Calibri Light" panose="020F0302020204030204" pitchFamily="34" charset="0"/>
                <a:cs typeface="Calibri Light" panose="020F0302020204030204" pitchFamily="34" charset="0"/>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br>
              <a:rPr lang="en-US" dirty="0">
                <a:solidFill>
                  <a:srgbClr val="1A3763"/>
                </a:solidFill>
              </a:rPr>
            </a:br>
            <a:r>
              <a:rPr lang="en-US" dirty="0">
                <a:solidFill>
                  <a:srgbClr val="1A3763"/>
                </a:solidFill>
              </a:rPr>
              <a:t>Slide Title Here (adjust size as needed)</a:t>
            </a:r>
            <a:br>
              <a:rPr lang="en-US" dirty="0">
                <a:solidFill>
                  <a:srgbClr val="1A3763"/>
                </a:solidFill>
              </a:rPr>
            </a:br>
            <a:r>
              <a:rPr lang="en-US" dirty="0"/>
              <a:t>Section Header Slide – Heading Level 2</a:t>
            </a:r>
          </a:p>
        </p:txBody>
      </p:sp>
      <p:sp>
        <p:nvSpPr>
          <p:cNvPr id="6" name="Slide Number Placeholder 5"/>
          <p:cNvSpPr>
            <a:spLocks noGrp="1"/>
          </p:cNvSpPr>
          <p:nvPr>
            <p:ph type="sldNum" sz="quarter" idx="12"/>
          </p:nvPr>
        </p:nvSpPr>
        <p:spPr>
          <a:xfrm>
            <a:off x="10698480" y="6459785"/>
            <a:ext cx="1312025" cy="365125"/>
          </a:xfrm>
        </p:spPr>
        <p:txBody>
          <a:bodyPr/>
          <a:lstStyle>
            <a:lvl1pPr>
              <a:defRPr sz="2400">
                <a:solidFill>
                  <a:schemeClr val="bg1"/>
                </a:solidFill>
              </a:defRPr>
            </a:lvl1pPr>
          </a:lstStyle>
          <a:p>
            <a:fld id="{8CF074CD-934D-404A-ACFA-C89B8DACAFC4}" type="slidenum">
              <a:rPr lang="en-US" smtClean="0"/>
              <a:pPr/>
              <a:t>‹#›</a:t>
            </a:fld>
            <a:endParaRPr lang="en-US" sz="2400" dirty="0"/>
          </a:p>
        </p:txBody>
      </p:sp>
      <p:cxnSp>
        <p:nvCxnSpPr>
          <p:cNvPr id="9" name="Straight Connector 8"/>
          <p:cNvCxnSpPr/>
          <p:nvPr/>
        </p:nvCxnSpPr>
        <p:spPr>
          <a:xfrm>
            <a:off x="1199345" y="1733226"/>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4999B559-53A7-46EB-90A5-FA9ABFE6A423}"/>
              </a:ext>
            </a:extLst>
          </p:cNvPr>
          <p:cNvSpPr>
            <a:spLocks noGrp="1"/>
          </p:cNvSpPr>
          <p:nvPr>
            <p:ph sz="half" idx="1" hasCustomPrompt="1"/>
          </p:nvPr>
        </p:nvSpPr>
        <p:spPr>
          <a:xfrm>
            <a:off x="1097278" y="1845734"/>
            <a:ext cx="10058400" cy="4023360"/>
          </a:xfrm>
        </p:spPr>
        <p:txBody>
          <a:bodyPr/>
          <a:lstStyle>
            <a:lvl1pPr marL="182880">
              <a:buClr>
                <a:schemeClr val="tx1"/>
              </a:buClr>
              <a:buFont typeface="Arial" panose="020B0604020202020204" pitchFamily="34" charset="0"/>
              <a:buChar char="•"/>
              <a:defRPr sz="2400"/>
            </a:lvl1pPr>
            <a:lvl2pPr>
              <a:buClrTx/>
              <a:buFont typeface="Arial" panose="020B0604020202020204" pitchFamily="34" charset="0"/>
              <a:buChar char="•"/>
              <a:defRPr sz="2000"/>
            </a:lvl2pPr>
            <a:lvl3pPr>
              <a:buClrTx/>
              <a:buFont typeface="Arial" panose="020B0604020202020204" pitchFamily="34" charset="0"/>
              <a:buChar char="•"/>
              <a:defRPr sz="1800"/>
            </a:lvl3pPr>
            <a:lvl4pPr>
              <a:buClrTx/>
              <a:buFont typeface="Arial" panose="020B0604020202020204" pitchFamily="34" charset="0"/>
              <a:buChar char="•"/>
              <a:defRPr sz="1600"/>
            </a:lvl4pPr>
            <a:lvl5pPr>
              <a:buClrTx/>
              <a:buFont typeface="Arial" panose="020B0604020202020204" pitchFamily="34" charset="0"/>
              <a:buChar char="•"/>
              <a:defRPr/>
            </a:lvl5pPr>
          </a:lstStyle>
          <a:p>
            <a:pPr>
              <a:lnSpc>
                <a:spcPct val="100000"/>
              </a:lnSpc>
              <a:spcBef>
                <a:spcPts val="0"/>
              </a:spcBef>
              <a:spcAft>
                <a:spcPts val="1200"/>
              </a:spcAft>
              <a:buClrTx/>
              <a:buFont typeface="Arial" panose="020B0604020202020204" pitchFamily="34" charset="0"/>
              <a:buChar char="•"/>
            </a:pPr>
            <a:r>
              <a:rPr lang="en-US" sz="2400" dirty="0">
                <a:solidFill>
                  <a:schemeClr val="tx1"/>
                </a:solidFill>
              </a:rPr>
              <a:t>Bullet Text Here (minimum 24pt font size)</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57997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 H2">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1097280" y="286603"/>
            <a:ext cx="10058400" cy="1450757"/>
          </a:xfrm>
        </p:spPr>
        <p:txBody>
          <a:bodyPr/>
          <a:lstStyle>
            <a:lvl1pPr>
              <a:defRPr>
                <a:solidFill>
                  <a:srgbClr val="1A3763"/>
                </a:solidFill>
              </a:defRPr>
            </a:lvl1pPr>
          </a:lstStyle>
          <a:p>
            <a:r>
              <a:rPr lang="en-US" dirty="0"/>
              <a:t>Two Content Slide – Heading Level 2</a:t>
            </a:r>
          </a:p>
        </p:txBody>
      </p:sp>
      <p:sp>
        <p:nvSpPr>
          <p:cNvPr id="3" name="Content Placeholder 2"/>
          <p:cNvSpPr>
            <a:spLocks noGrp="1"/>
          </p:cNvSpPr>
          <p:nvPr>
            <p:ph sz="half" idx="1" hasCustomPrompt="1"/>
          </p:nvPr>
        </p:nvSpPr>
        <p:spPr>
          <a:xfrm>
            <a:off x="1097278" y="1845734"/>
            <a:ext cx="4937760" cy="4023360"/>
          </a:xfrm>
        </p:spPr>
        <p:txBody>
          <a:bodyPr/>
          <a:lstStyle>
            <a:lvl1pPr>
              <a:defRPr sz="2400"/>
            </a:lvl1pPr>
            <a:lvl2pPr>
              <a:buClrTx/>
              <a:defRPr sz="2000"/>
            </a:lvl2pPr>
            <a:lvl3pPr>
              <a:buClrTx/>
              <a:defRPr sz="1800"/>
            </a:lvl3pPr>
            <a:lvl4pPr>
              <a:buClrTx/>
              <a:defRPr sz="1600"/>
            </a:lvl4pPr>
            <a:lvl5pPr>
              <a:buClrTx/>
              <a:defRPr/>
            </a:lvl5pPr>
          </a:lstStyle>
          <a:p>
            <a:pPr marL="91440" marR="0" lvl="0" indent="-91440" algn="l" defTabSz="914400" rtl="0" eaLnBrk="1" fontAlgn="auto" latinLnBrk="0" hangingPunct="1">
              <a:lnSpc>
                <a:spcPct val="90000"/>
              </a:lnSpc>
              <a:spcBef>
                <a:spcPts val="1200"/>
              </a:spcBef>
              <a:spcAft>
                <a:spcPts val="200"/>
              </a:spcAft>
              <a:buClr>
                <a:schemeClr val="accent1"/>
              </a:buClr>
              <a:buSzPct val="100000"/>
              <a:buFont typeface="Calibri" panose="020F0502020204030204" pitchFamily="34" charset="0"/>
              <a:buChar char=" "/>
              <a:tabLst/>
              <a:defRPr/>
            </a:pPr>
            <a:r>
              <a:rPr lang="en-US" dirty="0"/>
              <a:t>Content #1</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217920" y="1845735"/>
            <a:ext cx="4937760" cy="4023360"/>
          </a:xfrm>
        </p:spPr>
        <p:txBody>
          <a:bodyPr/>
          <a:lstStyle>
            <a:lvl1pPr>
              <a:defRPr sz="2400"/>
            </a:lvl1pPr>
            <a:lvl2pPr>
              <a:buClrTx/>
              <a:defRPr sz="2000"/>
            </a:lvl2pPr>
            <a:lvl3pPr>
              <a:buClrTx/>
              <a:defRPr sz="1800"/>
            </a:lvl3pPr>
            <a:lvl4pPr>
              <a:buClrTx/>
              <a:defRPr sz="1600"/>
            </a:lvl4pPr>
            <a:lvl5pPr>
              <a:buClrTx/>
              <a:defRPr/>
            </a:lvl5pPr>
            <a:lvl6pPr>
              <a:buNone/>
              <a:defRPr/>
            </a:lvl6pPr>
          </a:lstStyle>
          <a:p>
            <a:pPr lvl="0"/>
            <a:r>
              <a:rPr lang="en-US" dirty="0"/>
              <a:t>Content #2</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a:xfrm>
            <a:off x="10698480" y="6459785"/>
            <a:ext cx="1312025" cy="365125"/>
          </a:xfrm>
        </p:spPr>
        <p:txBody>
          <a:bodyPr/>
          <a:lstStyle>
            <a:lvl1pPr>
              <a:defRPr sz="2400">
                <a:solidFill>
                  <a:schemeClr val="bg1"/>
                </a:solidFill>
              </a:defRPr>
            </a:lvl1pPr>
          </a:lstStyle>
          <a:p>
            <a:fld id="{8CF074CD-934D-404A-ACFA-C89B8DACAFC4}" type="slidenum">
              <a:rPr lang="en-US" smtClean="0"/>
              <a:pPr/>
              <a:t>‹#›</a:t>
            </a:fld>
            <a:endParaRPr lang="en-US" sz="2400" dirty="0"/>
          </a:p>
        </p:txBody>
      </p:sp>
    </p:spTree>
    <p:extLst>
      <p:ext uri="{BB962C8B-B14F-4D97-AF65-F5344CB8AC3E}">
        <p14:creationId xmlns:p14="http://schemas.microsoft.com/office/powerpoint/2010/main" val="3458609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 H2">
    <p:spTree>
      <p:nvGrpSpPr>
        <p:cNvPr id="1" name=""/>
        <p:cNvGrpSpPr/>
        <p:nvPr/>
      </p:nvGrpSpPr>
      <p:grpSpPr>
        <a:xfrm>
          <a:off x="0" y="0"/>
          <a:ext cx="0" cy="0"/>
          <a:chOff x="0" y="0"/>
          <a:chExt cx="0" cy="0"/>
        </a:xfrm>
      </p:grpSpPr>
      <p:sp>
        <p:nvSpPr>
          <p:cNvPr id="10" name="Title 9"/>
          <p:cNvSpPr>
            <a:spLocks noGrp="1"/>
          </p:cNvSpPr>
          <p:nvPr>
            <p:ph type="title" hasCustomPrompt="1"/>
          </p:nvPr>
        </p:nvSpPr>
        <p:spPr>
          <a:xfrm>
            <a:off x="1097280" y="286603"/>
            <a:ext cx="10058400" cy="1450757"/>
          </a:xfrm>
        </p:spPr>
        <p:txBody>
          <a:bodyPr/>
          <a:lstStyle>
            <a:lvl1pPr>
              <a:defRPr>
                <a:solidFill>
                  <a:srgbClr val="1A3763"/>
                </a:solidFill>
              </a:defRPr>
            </a:lvl1pPr>
          </a:lstStyle>
          <a:p>
            <a:r>
              <a:rPr lang="en-US" dirty="0"/>
              <a:t>Two Content Slide (Comparison) Heading Level 2</a:t>
            </a:r>
          </a:p>
        </p:txBody>
      </p:sp>
      <p:sp>
        <p:nvSpPr>
          <p:cNvPr id="3" name="Text Placeholder 2"/>
          <p:cNvSpPr>
            <a:spLocks noGrp="1"/>
          </p:cNvSpPr>
          <p:nvPr>
            <p:ph type="body" idx="1" hasCustomPrompt="1"/>
          </p:nvPr>
        </p:nvSpPr>
        <p:spPr>
          <a:xfrm>
            <a:off x="1097280" y="1846052"/>
            <a:ext cx="4937760" cy="736282"/>
          </a:xfrm>
        </p:spPr>
        <p:txBody>
          <a:bodyPr lIns="91440" rIns="91440" anchor="ctr">
            <a:normAutofit/>
          </a:bodyPr>
          <a:lstStyle>
            <a:lvl1pPr marL="0" indent="0">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CONTENT #1 title</a:t>
            </a:r>
          </a:p>
        </p:txBody>
      </p:sp>
      <p:sp>
        <p:nvSpPr>
          <p:cNvPr id="4" name="Content Placeholder 3"/>
          <p:cNvSpPr>
            <a:spLocks noGrp="1"/>
          </p:cNvSpPr>
          <p:nvPr>
            <p:ph sz="half" idx="2" hasCustomPrompt="1"/>
          </p:nvPr>
        </p:nvSpPr>
        <p:spPr>
          <a:xfrm>
            <a:off x="1097280" y="2582334"/>
            <a:ext cx="4937760" cy="3378200"/>
          </a:xfrm>
        </p:spPr>
        <p:txBody>
          <a:bodyPr/>
          <a:lstStyle>
            <a:lvl2pPr>
              <a:buClrTx/>
              <a:defRPr/>
            </a:lvl2pPr>
            <a:lvl3pPr>
              <a:buClrTx/>
              <a:defRPr sz="1600"/>
            </a:lvl3pPr>
            <a:lvl4pPr>
              <a:buClrTx/>
              <a:defRPr/>
            </a:lvl4pPr>
            <a:lvl5pPr>
              <a:buClrTx/>
              <a:defRPr/>
            </a:lvl5pPr>
          </a:lstStyle>
          <a:p>
            <a:pPr lvl="1"/>
            <a:r>
              <a:rPr lang="en-US" dirty="0"/>
              <a:t>Second level</a:t>
            </a:r>
          </a:p>
          <a:p>
            <a:pPr lvl="2"/>
            <a:r>
              <a:rPr lang="en-US" dirty="0"/>
              <a:t>Third level</a:t>
            </a:r>
          </a:p>
          <a:p>
            <a:pPr lvl="3"/>
            <a:r>
              <a:rPr lang="en-US" dirty="0"/>
              <a:t>Fourth level</a:t>
            </a:r>
          </a:p>
        </p:txBody>
      </p:sp>
      <p:sp>
        <p:nvSpPr>
          <p:cNvPr id="5" name="Text Placeholder 4"/>
          <p:cNvSpPr>
            <a:spLocks noGrp="1"/>
          </p:cNvSpPr>
          <p:nvPr>
            <p:ph type="body" sz="quarter" idx="3" hasCustomPrompt="1"/>
          </p:nvPr>
        </p:nvSpPr>
        <p:spPr>
          <a:xfrm>
            <a:off x="6217920" y="1846052"/>
            <a:ext cx="4937760" cy="736282"/>
          </a:xfrm>
        </p:spPr>
        <p:txBody>
          <a:bodyPr lIns="91440" rIns="91440" anchor="ctr">
            <a:normAutofit/>
          </a:bodyPr>
          <a:lstStyle>
            <a:lvl1pPr marL="0" indent="0">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Content #2 title</a:t>
            </a:r>
          </a:p>
        </p:txBody>
      </p:sp>
      <p:sp>
        <p:nvSpPr>
          <p:cNvPr id="6" name="Content Placeholder 5"/>
          <p:cNvSpPr>
            <a:spLocks noGrp="1"/>
          </p:cNvSpPr>
          <p:nvPr>
            <p:ph sz="quarter" idx="4" hasCustomPrompt="1"/>
          </p:nvPr>
        </p:nvSpPr>
        <p:spPr>
          <a:xfrm>
            <a:off x="6217920" y="2582334"/>
            <a:ext cx="4937760" cy="3378200"/>
          </a:xfrm>
        </p:spPr>
        <p:txBody>
          <a:bodyPr/>
          <a:lstStyle>
            <a:lvl2pPr>
              <a:buClrTx/>
              <a:defRPr/>
            </a:lvl2pPr>
            <a:lvl3pPr>
              <a:buClrTx/>
              <a:defRPr sz="1600"/>
            </a:lvl3pPr>
            <a:lvl4pPr>
              <a:buClrTx/>
              <a:defRPr/>
            </a:lvl4pPr>
            <a:lvl5pPr>
              <a:buClrTx/>
              <a:defRPr/>
            </a:lvl5pPr>
          </a:lstStyle>
          <a:p>
            <a:pPr lvl="1"/>
            <a:r>
              <a:rPr lang="en-US" dirty="0"/>
              <a:t>Second level</a:t>
            </a:r>
          </a:p>
          <a:p>
            <a:pPr lvl="2"/>
            <a:r>
              <a:rPr lang="en-US" dirty="0"/>
              <a:t>Third level</a:t>
            </a:r>
          </a:p>
          <a:p>
            <a:pPr lvl="3"/>
            <a:r>
              <a:rPr lang="en-US" dirty="0"/>
              <a:t>Fourth level</a:t>
            </a:r>
          </a:p>
        </p:txBody>
      </p:sp>
      <p:sp>
        <p:nvSpPr>
          <p:cNvPr id="9" name="Slide Number Placeholder 8"/>
          <p:cNvSpPr>
            <a:spLocks noGrp="1"/>
          </p:cNvSpPr>
          <p:nvPr>
            <p:ph type="sldNum" sz="quarter" idx="12"/>
          </p:nvPr>
        </p:nvSpPr>
        <p:spPr>
          <a:xfrm>
            <a:off x="10698480" y="6459785"/>
            <a:ext cx="1312025" cy="365125"/>
          </a:xfrm>
        </p:spPr>
        <p:txBody>
          <a:bodyPr/>
          <a:lstStyle>
            <a:lvl1pPr>
              <a:defRPr sz="2400">
                <a:solidFill>
                  <a:schemeClr val="bg1"/>
                </a:solidFill>
              </a:defRPr>
            </a:lvl1pPr>
          </a:lstStyle>
          <a:p>
            <a:fld id="{8CF074CD-934D-404A-ACFA-C89B8DACAFC4}" type="slidenum">
              <a:rPr lang="en-US" smtClean="0"/>
              <a:pPr/>
              <a:t>‹#›</a:t>
            </a:fld>
            <a:endParaRPr lang="en-US" sz="2400" dirty="0"/>
          </a:p>
        </p:txBody>
      </p:sp>
    </p:spTree>
    <p:extLst>
      <p:ext uri="{BB962C8B-B14F-4D97-AF65-F5344CB8AC3E}">
        <p14:creationId xmlns:p14="http://schemas.microsoft.com/office/powerpoint/2010/main" val="1525857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 H2">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rgbClr val="1A3763"/>
                </a:solidFill>
              </a:defRPr>
            </a:lvl1pPr>
          </a:lstStyle>
          <a:p>
            <a:r>
              <a:rPr lang="en-US" dirty="0"/>
              <a:t>Title Only Slide (adjust size as needed)</a:t>
            </a:r>
            <a:br>
              <a:rPr lang="en-US" dirty="0"/>
            </a:br>
            <a:r>
              <a:rPr lang="en-US" dirty="0"/>
              <a:t>Heading Level 2 – no content</a:t>
            </a:r>
          </a:p>
        </p:txBody>
      </p:sp>
      <p:sp>
        <p:nvSpPr>
          <p:cNvPr id="5" name="Slide Number Placeholder 4"/>
          <p:cNvSpPr>
            <a:spLocks noGrp="1"/>
          </p:cNvSpPr>
          <p:nvPr>
            <p:ph type="sldNum" sz="quarter" idx="12"/>
          </p:nvPr>
        </p:nvSpPr>
        <p:spPr>
          <a:xfrm>
            <a:off x="10698482" y="6459785"/>
            <a:ext cx="1312025" cy="365125"/>
          </a:xfrm>
        </p:spPr>
        <p:txBody>
          <a:bodyPr/>
          <a:lstStyle>
            <a:lvl1pPr>
              <a:defRPr sz="2400">
                <a:solidFill>
                  <a:schemeClr val="bg1"/>
                </a:solidFill>
              </a:defRPr>
            </a:lvl1pPr>
          </a:lstStyle>
          <a:p>
            <a:fld id="{8CF074CD-934D-404A-ACFA-C89B8DACAFC4}" type="slidenum">
              <a:rPr lang="en-US" smtClean="0"/>
              <a:pPr/>
              <a:t>‹#›</a:t>
            </a:fld>
            <a:endParaRPr lang="en-US" sz="2400" dirty="0"/>
          </a:p>
        </p:txBody>
      </p:sp>
    </p:spTree>
    <p:extLst>
      <p:ext uri="{BB962C8B-B14F-4D97-AF65-F5344CB8AC3E}">
        <p14:creationId xmlns:p14="http://schemas.microsoft.com/office/powerpoint/2010/main" val="301352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 No Heading Level">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1A3763"/>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solidFill>
                <a:srgbClr val="1A3763"/>
              </a:solidFill>
            </a:endParaRPr>
          </a:p>
        </p:txBody>
      </p:sp>
      <p:sp>
        <p:nvSpPr>
          <p:cNvPr id="6" name="Rectangle 5"/>
          <p:cNvSpPr/>
          <p:nvPr/>
        </p:nvSpPr>
        <p:spPr>
          <a:xfrm>
            <a:off x="15" y="6334316"/>
            <a:ext cx="12188825" cy="64008"/>
          </a:xfrm>
          <a:prstGeom prst="rect">
            <a:avLst/>
          </a:prstGeom>
          <a:solidFill>
            <a:srgbClr val="FAAC35"/>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Slide Number Placeholder 8"/>
          <p:cNvSpPr>
            <a:spLocks noGrp="1"/>
          </p:cNvSpPr>
          <p:nvPr>
            <p:ph type="sldNum" sz="quarter" idx="12"/>
          </p:nvPr>
        </p:nvSpPr>
        <p:spPr>
          <a:xfrm>
            <a:off x="10698482" y="6459785"/>
            <a:ext cx="1312025" cy="365125"/>
          </a:xfrm>
        </p:spPr>
        <p:txBody>
          <a:bodyPr/>
          <a:lstStyle>
            <a:lvl1pPr algn="r">
              <a:defRPr sz="2400">
                <a:solidFill>
                  <a:schemeClr val="bg1"/>
                </a:solidFill>
              </a:defRPr>
            </a:lvl1pPr>
          </a:lstStyle>
          <a:p>
            <a:pPr algn="r"/>
            <a:fld id="{8CF074CD-934D-404A-ACFA-C89B8DACAFC4}" type="slidenum">
              <a:rPr lang="en-US" smtClean="0"/>
              <a:pPr/>
              <a:t>‹#›</a:t>
            </a:fld>
            <a:endParaRPr lang="en-US" dirty="0"/>
          </a:p>
        </p:txBody>
      </p:sp>
    </p:spTree>
    <p:extLst>
      <p:ext uri="{BB962C8B-B14F-4D97-AF65-F5344CB8AC3E}">
        <p14:creationId xmlns:p14="http://schemas.microsoft.com/office/powerpoint/2010/main" val="2653869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1A376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FAAC35"/>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457200" y="594359"/>
            <a:ext cx="3200400" cy="2286000"/>
          </a:xfrm>
        </p:spPr>
        <p:txBody>
          <a:bodyPr anchor="b">
            <a:normAutofit/>
          </a:bodyPr>
          <a:lstStyle>
            <a:lvl1pPr>
              <a:defRPr sz="4800" b="0">
                <a:solidFill>
                  <a:srgbClr val="FAAC35"/>
                </a:solidFill>
              </a:defRPr>
            </a:lvl1pPr>
          </a:lstStyle>
          <a:p>
            <a:r>
              <a:rPr lang="en-US" dirty="0"/>
              <a:t>Content with Caption</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2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a:t>
            </a:r>
          </a:p>
        </p:txBody>
      </p:sp>
      <p:sp>
        <p:nvSpPr>
          <p:cNvPr id="7" name="Slide Number Placeholder 6"/>
          <p:cNvSpPr>
            <a:spLocks noGrp="1"/>
          </p:cNvSpPr>
          <p:nvPr>
            <p:ph type="sldNum" sz="quarter" idx="12"/>
          </p:nvPr>
        </p:nvSpPr>
        <p:spPr>
          <a:xfrm>
            <a:off x="10698482" y="6459785"/>
            <a:ext cx="1312025" cy="365125"/>
          </a:xfrm>
        </p:spPr>
        <p:txBody>
          <a:bodyPr/>
          <a:lstStyle>
            <a:lvl1pPr>
              <a:defRPr sz="2400">
                <a:solidFill>
                  <a:srgbClr val="1A3763"/>
                </a:solidFill>
              </a:defRPr>
            </a:lvl1pPr>
          </a:lstStyle>
          <a:p>
            <a:fld id="{8CF074CD-934D-404A-ACFA-C89B8DACAFC4}" type="slidenum">
              <a:rPr lang="en-US" smtClean="0"/>
              <a:pPr/>
              <a:t>‹#›</a:t>
            </a:fld>
            <a:endParaRPr lang="en-US" dirty="0">
              <a:solidFill>
                <a:srgbClr val="1A3763"/>
              </a:solidFill>
            </a:endParaRPr>
          </a:p>
        </p:txBody>
      </p:sp>
      <p:sp>
        <p:nvSpPr>
          <p:cNvPr id="10" name="Content Placeholder 2">
            <a:extLst>
              <a:ext uri="{FF2B5EF4-FFF2-40B4-BE49-F238E27FC236}">
                <a16:creationId xmlns:a16="http://schemas.microsoft.com/office/drawing/2014/main" id="{FB76E3E5-7638-44A1-9797-60761A720DED}"/>
              </a:ext>
            </a:extLst>
          </p:cNvPr>
          <p:cNvSpPr>
            <a:spLocks noGrp="1"/>
          </p:cNvSpPr>
          <p:nvPr>
            <p:ph idx="1"/>
          </p:nvPr>
        </p:nvSpPr>
        <p:spPr>
          <a:xfrm>
            <a:off x="4800600" y="731520"/>
            <a:ext cx="6492240" cy="5257800"/>
          </a:xfrm>
        </p:spPr>
        <p:txBody>
          <a:bodyPr/>
          <a:lstStyle>
            <a:lvl1pPr>
              <a:defRPr sz="2400"/>
            </a:lvl1pPr>
            <a:lvl2pPr>
              <a:buClrTx/>
              <a:defRPr sz="2000"/>
            </a:lvl2pPr>
            <a:lvl3pPr>
              <a:buClrTx/>
              <a:defRPr sz="1800"/>
            </a:lvl3pPr>
            <a:lvl4pPr>
              <a:buClrTx/>
              <a:defRPr sz="1600"/>
            </a:lvl4pPr>
            <a:lvl5pPr>
              <a:buClrTx/>
              <a:defRPr sz="1400"/>
            </a:lvl5pPr>
          </a:lstStyle>
          <a:p>
            <a:pPr lvl="0"/>
            <a:r>
              <a:rPr lang="en-US" dirty="0"/>
              <a:t>Click to edit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25618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 H2">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1A376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FAAC35"/>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1097280" y="5074920"/>
            <a:ext cx="10113645" cy="822960"/>
          </a:xfrm>
        </p:spPr>
        <p:txBody>
          <a:bodyPr lIns="91440" tIns="0" rIns="91440" bIns="0" anchor="b">
            <a:noAutofit/>
          </a:bodyPr>
          <a:lstStyle>
            <a:lvl1pPr>
              <a:defRPr sz="4800" b="0">
                <a:solidFill>
                  <a:srgbClr val="FAAC35"/>
                </a:solidFill>
              </a:defRPr>
            </a:lvl1pPr>
          </a:lstStyle>
          <a:p>
            <a:r>
              <a:rPr lang="en-US" dirty="0"/>
              <a:t>Picture with Caption – Heading Level 2</a:t>
            </a:r>
          </a:p>
        </p:txBody>
      </p:sp>
      <p:sp>
        <p:nvSpPr>
          <p:cNvPr id="3" name="Picture Placeholder 2"/>
          <p:cNvSpPr>
            <a:spLocks noGrp="1" noChangeAspect="1"/>
          </p:cNvSpPr>
          <p:nvPr>
            <p:ph type="pic" idx="1"/>
          </p:nvPr>
        </p:nvSpPr>
        <p:spPr>
          <a:xfrm>
            <a:off x="15" y="0"/>
            <a:ext cx="12191985" cy="4915076"/>
          </a:xfrm>
          <a:solidFill>
            <a:srgbClr val="B6D8F2"/>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2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a:t>
            </a:r>
          </a:p>
        </p:txBody>
      </p:sp>
      <p:sp>
        <p:nvSpPr>
          <p:cNvPr id="7" name="Slide Number Placeholder 6"/>
          <p:cNvSpPr>
            <a:spLocks noGrp="1"/>
          </p:cNvSpPr>
          <p:nvPr>
            <p:ph type="sldNum" sz="quarter" idx="12"/>
          </p:nvPr>
        </p:nvSpPr>
        <p:spPr>
          <a:xfrm>
            <a:off x="10690167" y="6459785"/>
            <a:ext cx="1312025" cy="365125"/>
          </a:xfrm>
        </p:spPr>
        <p:txBody>
          <a:bodyPr/>
          <a:lstStyle>
            <a:lvl1pPr>
              <a:defRPr sz="2400">
                <a:solidFill>
                  <a:schemeClr val="bg1"/>
                </a:solidFill>
              </a:defRPr>
            </a:lvl1pPr>
          </a:lstStyle>
          <a:p>
            <a:fld id="{8CF074CD-934D-404A-ACFA-C89B8DACAFC4}" type="slidenum">
              <a:rPr lang="en-US" smtClean="0"/>
              <a:pPr/>
              <a:t>‹#›</a:t>
            </a:fld>
            <a:endParaRPr lang="en-US" sz="2400" dirty="0"/>
          </a:p>
        </p:txBody>
      </p:sp>
    </p:spTree>
    <p:extLst>
      <p:ext uri="{BB962C8B-B14F-4D97-AF65-F5344CB8AC3E}">
        <p14:creationId xmlns:p14="http://schemas.microsoft.com/office/powerpoint/2010/main" val="1349540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microsoft.com/office/2007/relationships/hdphoto" Target="../media/hdphoto1.wdp"/><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00336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rgbClr val="FAAC35"/>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CF074CD-934D-404A-ACFA-C89B8DACAFC4}" type="slidenum">
              <a:rPr lang="en-US" smtClean="0"/>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3B977DAF-E1B2-4B82-A24A-C3842BD94D48}"/>
              </a:ext>
            </a:extLst>
          </p:cNvPr>
          <p:cNvPicPr/>
          <p:nvPr userDrawn="1"/>
        </p:nvPicPr>
        <p:blipFill>
          <a:blip r:embed="rId11">
            <a:alphaModFix amt="76000"/>
            <a:extLst>
              <a:ext uri="{BEBA8EAE-BF5A-486C-A8C5-ECC9F3942E4B}">
                <a14:imgProps xmlns:a14="http://schemas.microsoft.com/office/drawing/2010/main">
                  <a14:imgLayer r:embed="rId12">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98539" y="5276590"/>
            <a:ext cx="951182" cy="951182"/>
          </a:xfrm>
          <a:prstGeom prst="rect">
            <a:avLst/>
          </a:prstGeom>
          <a:noFill/>
          <a:ln>
            <a:noFill/>
          </a:ln>
        </p:spPr>
      </p:pic>
    </p:spTree>
    <p:extLst>
      <p:ext uri="{BB962C8B-B14F-4D97-AF65-F5344CB8AC3E}">
        <p14:creationId xmlns:p14="http://schemas.microsoft.com/office/powerpoint/2010/main" val="175188122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hf hdr="0" ftr="0" dt="0"/>
  <p:txStyles>
    <p:titleStyle>
      <a:lvl1pPr algn="l" defTabSz="914400" rtl="0" eaLnBrk="1" latinLnBrk="0" hangingPunct="1">
        <a:lnSpc>
          <a:spcPct val="85000"/>
        </a:lnSpc>
        <a:spcBef>
          <a:spcPct val="0"/>
        </a:spcBef>
        <a:buNone/>
        <a:defRPr sz="4800" kern="1200" spc="-50" baseline="0">
          <a:solidFill>
            <a:srgbClr val="1A3763"/>
          </a:solidFill>
          <a:latin typeface="Calibri Light" panose="020F0302020204030204" pitchFamily="34" charset="0"/>
          <a:ea typeface="+mj-ea"/>
          <a:cs typeface="Calibri Light" panose="020F0302020204030204" pitchFamily="34"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400" kern="1200">
          <a:solidFill>
            <a:schemeClr val="tx1"/>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tx1"/>
        </a:buClr>
        <a:buFont typeface="Calibri" pitchFamily="34" charset="0"/>
        <a:buChar char="◦"/>
        <a:defRPr sz="2000" kern="1200">
          <a:solidFill>
            <a:schemeClr val="tx1"/>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tx1"/>
        </a:buClr>
        <a:buFont typeface="Calibri" pitchFamily="34" charset="0"/>
        <a:buChar char="◦"/>
        <a:defRPr sz="1800" kern="1200">
          <a:solidFill>
            <a:schemeClr val="tx1"/>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tx1"/>
        </a:buClr>
        <a:buFont typeface="Calibri" pitchFamily="34" charset="0"/>
        <a:buChar char="◦"/>
        <a:defRPr sz="1600" kern="1200">
          <a:solidFill>
            <a:schemeClr val="tx1"/>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tx1"/>
        </a:buClr>
        <a:buFont typeface="Calibri" pitchFamily="34" charset="0"/>
        <a:buChar char="◦"/>
        <a:defRPr sz="1400" kern="1200">
          <a:solidFill>
            <a:schemeClr val="tx1"/>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comments@ctc.ca.gov"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forms.gle/pn8DPQNatE1zvfhw5"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hyperlink" Target="mailto:comments@ctc.ca.gov"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DF1BD-0EBD-4ADD-829F-F6C8995A7C9B}"/>
              </a:ext>
            </a:extLst>
          </p:cNvPr>
          <p:cNvSpPr>
            <a:spLocks noGrp="1"/>
          </p:cNvSpPr>
          <p:nvPr>
            <p:ph type="ctrTitle"/>
          </p:nvPr>
        </p:nvSpPr>
        <p:spPr/>
        <p:txBody>
          <a:bodyPr/>
          <a:lstStyle/>
          <a:p>
            <a:r>
              <a:rPr lang="en-US" sz="5000" dirty="0">
                <a:solidFill>
                  <a:srgbClr val="1A3763"/>
                </a:solidFill>
              </a:rPr>
              <a:t>CTC Strategic Planning Session #2</a:t>
            </a:r>
            <a:br>
              <a:rPr lang="en-US" sz="5000" dirty="0">
                <a:solidFill>
                  <a:srgbClr val="1A3763"/>
                </a:solidFill>
              </a:rPr>
            </a:br>
            <a:endParaRPr lang="en-US" dirty="0"/>
          </a:p>
        </p:txBody>
      </p:sp>
      <p:sp>
        <p:nvSpPr>
          <p:cNvPr id="3" name="Subtitle 2">
            <a:extLst>
              <a:ext uri="{FF2B5EF4-FFF2-40B4-BE49-F238E27FC236}">
                <a16:creationId xmlns:a16="http://schemas.microsoft.com/office/drawing/2014/main" id="{A7F81AC7-0AD9-4D7A-B36B-46984C16B6B8}"/>
              </a:ext>
            </a:extLst>
          </p:cNvPr>
          <p:cNvSpPr>
            <a:spLocks noGrp="1"/>
          </p:cNvSpPr>
          <p:nvPr>
            <p:ph type="subTitle" idx="1"/>
          </p:nvPr>
        </p:nvSpPr>
        <p:spPr/>
        <p:txBody>
          <a:bodyPr/>
          <a:lstStyle/>
          <a:p>
            <a:pPr marL="0" marR="0" lvl="0" indent="0" algn="l" defTabSz="914400" rtl="0" eaLnBrk="1" fontAlgn="auto" latinLnBrk="0" hangingPunct="1">
              <a:lnSpc>
                <a:spcPct val="150000"/>
              </a:lnSpc>
              <a:spcBef>
                <a:spcPts val="1200"/>
              </a:spcBef>
              <a:spcAft>
                <a:spcPts val="0"/>
              </a:spcAft>
              <a:buClr>
                <a:schemeClr val="accent1"/>
              </a:buClr>
              <a:buSzPct val="100000"/>
              <a:buFont typeface="Calibri" panose="020F0502020204030204" pitchFamily="34" charset="0"/>
              <a:buNone/>
              <a:tabLst/>
              <a:defRPr/>
            </a:pPr>
            <a:r>
              <a:rPr lang="en-US" dirty="0">
                <a:solidFill>
                  <a:schemeClr val="tx1"/>
                </a:solidFill>
                <a:latin typeface="+mn-lt"/>
              </a:rPr>
              <a:t>tine Sloan, Mary Vixie Sandy, Amy Reising</a:t>
            </a:r>
          </a:p>
          <a:p>
            <a:pPr marL="0" marR="0" lvl="0" indent="0" algn="l" defTabSz="914400" rtl="0" eaLnBrk="1" fontAlgn="auto" latinLnBrk="0" hangingPunct="1">
              <a:lnSpc>
                <a:spcPct val="150000"/>
              </a:lnSpc>
              <a:spcBef>
                <a:spcPts val="1200"/>
              </a:spcBef>
              <a:spcAft>
                <a:spcPts val="0"/>
              </a:spcAft>
              <a:buClr>
                <a:schemeClr val="accent1"/>
              </a:buClr>
              <a:buSzPct val="100000"/>
              <a:buFont typeface="Calibri" panose="020F0502020204030204" pitchFamily="34" charset="0"/>
              <a:buNone/>
              <a:tabLst/>
              <a:defRPr/>
            </a:pPr>
            <a:r>
              <a:rPr lang="en-US" dirty="0"/>
              <a:t>April 14, 2021</a:t>
            </a:r>
          </a:p>
          <a:p>
            <a:endParaRPr lang="en-US" dirty="0"/>
          </a:p>
        </p:txBody>
      </p:sp>
    </p:spTree>
    <p:extLst>
      <p:ext uri="{BB962C8B-B14F-4D97-AF65-F5344CB8AC3E}">
        <p14:creationId xmlns:p14="http://schemas.microsoft.com/office/powerpoint/2010/main" val="2917007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68FE0-2F2C-45D3-AE2E-14494171D04A}"/>
              </a:ext>
            </a:extLst>
          </p:cNvPr>
          <p:cNvSpPr>
            <a:spLocks noGrp="1"/>
          </p:cNvSpPr>
          <p:nvPr>
            <p:ph type="title"/>
          </p:nvPr>
        </p:nvSpPr>
        <p:spPr/>
        <p:txBody>
          <a:bodyPr/>
          <a:lstStyle/>
          <a:p>
            <a:r>
              <a:rPr lang="en-US" dirty="0">
                <a:solidFill>
                  <a:srgbClr val="1A3763"/>
                </a:solidFill>
              </a:rPr>
              <a:t>The Commission’s Mandate</a:t>
            </a:r>
            <a:endParaRPr lang="en-US" dirty="0"/>
          </a:p>
        </p:txBody>
      </p:sp>
      <p:pic>
        <p:nvPicPr>
          <p:cNvPr id="7" name="Picture 2" descr="Three overlapping circles: Program Quality: Standards Accreditation, Licensure: Certification and Discipline, and Educator Quality: Examinations Assessments">
            <a:extLst>
              <a:ext uri="{FF2B5EF4-FFF2-40B4-BE49-F238E27FC236}">
                <a16:creationId xmlns:a16="http://schemas.microsoft.com/office/drawing/2014/main" id="{4AD6C4FC-E8B3-402A-8D21-A6FA12EEEBB0}"/>
              </a:ext>
            </a:extLst>
          </p:cNvPr>
          <p:cNvPicPr>
            <a:picLocks noGrp="1" noChangeAspect="1" noChangeArrowheads="1"/>
          </p:cNvPicPr>
          <p:nvPr>
            <p:ph sz="half" idx="1"/>
          </p:nvPr>
        </p:nvPicPr>
        <p:blipFill rotWithShape="1">
          <a:blip r:embed="rId3">
            <a:extLst>
              <a:ext uri="{28A0092B-C50C-407E-A947-70E740481C1C}">
                <a14:useLocalDpi xmlns:a14="http://schemas.microsoft.com/office/drawing/2010/main" val="0"/>
              </a:ext>
            </a:extLst>
          </a:blip>
          <a:srcRect b="1701"/>
          <a:stretch/>
        </p:blipFill>
        <p:spPr bwMode="auto">
          <a:xfrm>
            <a:off x="907485" y="2155338"/>
            <a:ext cx="5100886" cy="3427434"/>
          </a:xfrm>
          <a:prstGeom prst="rect">
            <a:avLst/>
          </a:prstGeom>
          <a:noFill/>
          <a:extLst>
            <a:ext uri="{909E8E84-426E-40DD-AFC4-6F175D3DCCD1}">
              <a14:hiddenFill xmlns:a14="http://schemas.microsoft.com/office/drawing/2010/main">
                <a:solidFill>
                  <a:srgbClr val="FFFFFF"/>
                </a:solidFill>
              </a14:hiddenFill>
            </a:ext>
          </a:extLst>
        </p:spPr>
      </p:pic>
      <p:sp>
        <p:nvSpPr>
          <p:cNvPr id="8" name="Content Placeholder 5">
            <a:extLst>
              <a:ext uri="{FF2B5EF4-FFF2-40B4-BE49-F238E27FC236}">
                <a16:creationId xmlns:a16="http://schemas.microsoft.com/office/drawing/2014/main" id="{89167CCB-294D-4A86-B54F-32779C8526BF}"/>
              </a:ext>
            </a:extLst>
          </p:cNvPr>
          <p:cNvSpPr>
            <a:spLocks noGrp="1"/>
          </p:cNvSpPr>
          <p:nvPr>
            <p:ph sz="half" idx="2"/>
          </p:nvPr>
        </p:nvSpPr>
        <p:spPr>
          <a:xfrm>
            <a:off x="5896021" y="1857693"/>
            <a:ext cx="5259659" cy="4022725"/>
          </a:xfrm>
        </p:spPr>
        <p:txBody>
          <a:bodyPr vert="horz" lIns="91440" tIns="45720" rIns="91440" bIns="45720" rtlCol="0">
            <a:normAutofit lnSpcReduction="10000"/>
          </a:bodyPr>
          <a:lstStyle/>
          <a:p>
            <a:pPr marL="765810" indent="-342900">
              <a:buFont typeface="Wingdings" panose="05000000000000000000" pitchFamily="2" charset="2"/>
              <a:buChar char="Ø"/>
            </a:pPr>
            <a:r>
              <a:rPr lang="en-US" sz="2000" dirty="0"/>
              <a:t>Licensing California Educators</a:t>
            </a:r>
          </a:p>
          <a:p>
            <a:pPr marL="765810" indent="-342900">
              <a:buFont typeface="Wingdings" panose="05000000000000000000" pitchFamily="2" charset="2"/>
              <a:buChar char="Ø"/>
            </a:pPr>
            <a:r>
              <a:rPr lang="en-US" sz="2000" dirty="0"/>
              <a:t>Setting Standards for Preparation</a:t>
            </a:r>
          </a:p>
          <a:p>
            <a:pPr marL="765810" indent="-342900">
              <a:buFont typeface="Wingdings" panose="05000000000000000000" pitchFamily="2" charset="2"/>
              <a:buChar char="Ø"/>
            </a:pPr>
            <a:r>
              <a:rPr lang="en-US" sz="2000" dirty="0"/>
              <a:t>Accrediting Preparation Sponsors</a:t>
            </a:r>
          </a:p>
          <a:p>
            <a:pPr marL="765810" indent="-342900">
              <a:buFont typeface="Wingdings" panose="05000000000000000000" pitchFamily="2" charset="2"/>
              <a:buChar char="Ø"/>
            </a:pPr>
            <a:r>
              <a:rPr lang="en-US" sz="2000" dirty="0"/>
              <a:t>Examinations and Assessments</a:t>
            </a:r>
          </a:p>
          <a:p>
            <a:pPr marL="765810" indent="-342900">
              <a:buFont typeface="Wingdings" panose="05000000000000000000" pitchFamily="2" charset="2"/>
              <a:buChar char="Ø"/>
            </a:pPr>
            <a:r>
              <a:rPr lang="en-US" sz="2000" dirty="0"/>
              <a:t>Addressing Educator Misconduct</a:t>
            </a:r>
          </a:p>
          <a:p>
            <a:pPr marL="765810" indent="-342900">
              <a:buFont typeface="Wingdings" panose="05000000000000000000" pitchFamily="2" charset="2"/>
              <a:buChar char="Ø"/>
            </a:pPr>
            <a:r>
              <a:rPr lang="en-US" sz="2000" dirty="0"/>
              <a:t>Teacher Recruitment and Development Grants</a:t>
            </a:r>
          </a:p>
          <a:p>
            <a:pPr marL="765810" indent="-342900">
              <a:buFont typeface="Wingdings" panose="05000000000000000000" pitchFamily="2" charset="2"/>
              <a:buChar char="Ø"/>
            </a:pPr>
            <a:r>
              <a:rPr lang="en-US" sz="2000" dirty="0"/>
              <a:t>Public Information and Access</a:t>
            </a:r>
          </a:p>
          <a:p>
            <a:pPr marL="765810" indent="-342900">
              <a:buFont typeface="Wingdings" panose="05000000000000000000" pitchFamily="2" charset="2"/>
              <a:buChar char="Ø"/>
            </a:pPr>
            <a:r>
              <a:rPr lang="en-US" sz="2000" dirty="0"/>
              <a:t>Stakeholder Engagement</a:t>
            </a:r>
          </a:p>
          <a:p>
            <a:pPr marL="765810" indent="-342900">
              <a:buFont typeface="Wingdings" panose="05000000000000000000" pitchFamily="2" charset="2"/>
              <a:buChar char="Ø"/>
            </a:pPr>
            <a:r>
              <a:rPr lang="en-US" sz="2000" dirty="0"/>
              <a:t>Effective Operations</a:t>
            </a:r>
          </a:p>
        </p:txBody>
      </p:sp>
      <p:sp>
        <p:nvSpPr>
          <p:cNvPr id="3" name="Slide Number Placeholder 2">
            <a:extLst>
              <a:ext uri="{FF2B5EF4-FFF2-40B4-BE49-F238E27FC236}">
                <a16:creationId xmlns:a16="http://schemas.microsoft.com/office/drawing/2014/main" id="{C5684F06-2554-49CC-9C8A-B4F50EC6B3E2}"/>
              </a:ext>
            </a:extLst>
          </p:cNvPr>
          <p:cNvSpPr>
            <a:spLocks noGrp="1"/>
          </p:cNvSpPr>
          <p:nvPr>
            <p:ph type="sldNum" sz="quarter" idx="12"/>
          </p:nvPr>
        </p:nvSpPr>
        <p:spPr/>
        <p:txBody>
          <a:bodyPr/>
          <a:lstStyle/>
          <a:p>
            <a:fld id="{8CF074CD-934D-404A-ACFA-C89B8DACAFC4}" type="slidenum">
              <a:rPr lang="en-US" smtClean="0"/>
              <a:pPr/>
              <a:t>10</a:t>
            </a:fld>
            <a:endParaRPr lang="en-US" sz="2400" dirty="0"/>
          </a:p>
        </p:txBody>
      </p:sp>
    </p:spTree>
    <p:extLst>
      <p:ext uri="{BB962C8B-B14F-4D97-AF65-F5344CB8AC3E}">
        <p14:creationId xmlns:p14="http://schemas.microsoft.com/office/powerpoint/2010/main" val="3012315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DF9AE-13BD-4367-9058-F26648A1DE55}"/>
              </a:ext>
            </a:extLst>
          </p:cNvPr>
          <p:cNvSpPr>
            <a:spLocks noGrp="1"/>
          </p:cNvSpPr>
          <p:nvPr>
            <p:ph type="title"/>
          </p:nvPr>
        </p:nvSpPr>
        <p:spPr>
          <a:xfrm>
            <a:off x="1188720" y="274013"/>
            <a:ext cx="10058400" cy="1429786"/>
          </a:xfrm>
        </p:spPr>
        <p:txBody>
          <a:bodyPr/>
          <a:lstStyle/>
          <a:p>
            <a:br>
              <a:rPr lang="en-US" dirty="0">
                <a:solidFill>
                  <a:srgbClr val="1A3763"/>
                </a:solidFill>
              </a:rPr>
            </a:br>
            <a:r>
              <a:rPr lang="en-US" dirty="0">
                <a:solidFill>
                  <a:srgbClr val="1A3763"/>
                </a:solidFill>
              </a:rPr>
              <a:t>CTC’s Vision and Mission</a:t>
            </a:r>
            <a:endParaRPr lang="en-US" dirty="0"/>
          </a:p>
        </p:txBody>
      </p:sp>
      <p:sp>
        <p:nvSpPr>
          <p:cNvPr id="4" name="Content Placeholder 3">
            <a:extLst>
              <a:ext uri="{FF2B5EF4-FFF2-40B4-BE49-F238E27FC236}">
                <a16:creationId xmlns:a16="http://schemas.microsoft.com/office/drawing/2014/main" id="{22DEC809-7D71-438F-BB0C-698DEE8DFC01}"/>
              </a:ext>
            </a:extLst>
          </p:cNvPr>
          <p:cNvSpPr>
            <a:spLocks noGrp="1"/>
          </p:cNvSpPr>
          <p:nvPr>
            <p:ph sz="half" idx="1"/>
          </p:nvPr>
        </p:nvSpPr>
        <p:spPr>
          <a:xfrm>
            <a:off x="1097278" y="1845734"/>
            <a:ext cx="10058400" cy="4200736"/>
          </a:xfrm>
        </p:spPr>
        <p:txBody>
          <a:bodyPr/>
          <a:lstStyle/>
          <a:p>
            <a:pPr marL="201168" marR="0" lvl="1" indent="0" algn="l" defTabSz="914400" rtl="0" eaLnBrk="1" fontAlgn="auto" latinLnBrk="0" hangingPunct="1">
              <a:lnSpc>
                <a:spcPct val="100000"/>
              </a:lnSpc>
              <a:spcBef>
                <a:spcPts val="0"/>
              </a:spcBef>
              <a:spcAft>
                <a:spcPts val="1200"/>
              </a:spcAft>
              <a:buClrTx/>
              <a:buSzTx/>
              <a:buNone/>
              <a:tabLst/>
              <a:defRPr/>
            </a:pPr>
            <a:r>
              <a:rPr lang="en-US" sz="2400" b="1" dirty="0">
                <a:solidFill>
                  <a:schemeClr val="tx1"/>
                </a:solidFill>
              </a:rPr>
              <a:t>Vision:</a:t>
            </a:r>
            <a:r>
              <a:rPr lang="en-US" sz="2400" dirty="0">
                <a:solidFill>
                  <a:schemeClr val="tx1"/>
                </a:solidFill>
              </a:rPr>
              <a:t>  All of California’s students, preschool through grade 12, are inspired and prepared to achieve their highest potential by well prepared and exceptionally qualified educators.</a:t>
            </a:r>
          </a:p>
          <a:p>
            <a:pPr marL="201168" marR="0" lvl="1" indent="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endParaRPr lang="en-US" sz="2400" dirty="0">
              <a:solidFill>
                <a:schemeClr val="tx1"/>
              </a:solidFill>
            </a:endParaRPr>
          </a:p>
          <a:p>
            <a:pPr marL="201168" marR="0" lvl="1" indent="0" algn="l" defTabSz="914400" rtl="0" eaLnBrk="1" fontAlgn="auto" latinLnBrk="0" hangingPunct="1">
              <a:lnSpc>
                <a:spcPct val="100000"/>
              </a:lnSpc>
              <a:spcBef>
                <a:spcPts val="0"/>
              </a:spcBef>
              <a:spcAft>
                <a:spcPts val="1200"/>
              </a:spcAft>
              <a:buClrTx/>
              <a:buSzTx/>
              <a:buNone/>
              <a:tabLst/>
              <a:defRPr/>
            </a:pPr>
            <a:r>
              <a:rPr lang="en-US" sz="2400" b="1" dirty="0">
                <a:solidFill>
                  <a:schemeClr val="tx1"/>
                </a:solidFill>
              </a:rPr>
              <a:t>Mission:</a:t>
            </a:r>
            <a:r>
              <a:rPr lang="en-US" sz="2400" dirty="0">
                <a:solidFill>
                  <a:schemeClr val="tx1"/>
                </a:solidFill>
              </a:rPr>
              <a:t> To ensure integrity, relevance, and high quality in the preparation, certification, and discipline of the educators who serve all of California’s diverse students.</a:t>
            </a:r>
          </a:p>
          <a:p>
            <a:pPr marL="91440" indent="0">
              <a:buNone/>
            </a:pPr>
            <a:endParaRPr lang="en-US" dirty="0"/>
          </a:p>
        </p:txBody>
      </p:sp>
      <p:sp>
        <p:nvSpPr>
          <p:cNvPr id="3" name="Slide Number Placeholder 2">
            <a:extLst>
              <a:ext uri="{FF2B5EF4-FFF2-40B4-BE49-F238E27FC236}">
                <a16:creationId xmlns:a16="http://schemas.microsoft.com/office/drawing/2014/main" id="{CA8DD52F-9933-4383-B4D6-CCD2E9622536}"/>
              </a:ext>
            </a:extLst>
          </p:cNvPr>
          <p:cNvSpPr>
            <a:spLocks noGrp="1"/>
          </p:cNvSpPr>
          <p:nvPr>
            <p:ph type="sldNum" sz="quarter" idx="12"/>
          </p:nvPr>
        </p:nvSpPr>
        <p:spPr/>
        <p:txBody>
          <a:bodyPr/>
          <a:lstStyle/>
          <a:p>
            <a:fld id="{8CF074CD-934D-404A-ACFA-C89B8DACAFC4}" type="slidenum">
              <a:rPr lang="en-US" smtClean="0"/>
              <a:pPr/>
              <a:t>11</a:t>
            </a:fld>
            <a:endParaRPr lang="en-US" sz="2400" dirty="0"/>
          </a:p>
        </p:txBody>
      </p:sp>
    </p:spTree>
    <p:extLst>
      <p:ext uri="{BB962C8B-B14F-4D97-AF65-F5344CB8AC3E}">
        <p14:creationId xmlns:p14="http://schemas.microsoft.com/office/powerpoint/2010/main" val="17922919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FDAD0-8A4D-4238-9D50-B220B060FBCD}"/>
              </a:ext>
            </a:extLst>
          </p:cNvPr>
          <p:cNvSpPr>
            <a:spLocks noGrp="1"/>
          </p:cNvSpPr>
          <p:nvPr>
            <p:ph type="title"/>
          </p:nvPr>
        </p:nvSpPr>
        <p:spPr>
          <a:xfrm>
            <a:off x="1097278" y="274013"/>
            <a:ext cx="10058400" cy="1429786"/>
          </a:xfrm>
        </p:spPr>
        <p:txBody>
          <a:bodyPr/>
          <a:lstStyle/>
          <a:p>
            <a:br>
              <a:rPr lang="en-US" dirty="0">
                <a:solidFill>
                  <a:srgbClr val="1A3763"/>
                </a:solidFill>
              </a:rPr>
            </a:br>
            <a:r>
              <a:rPr lang="en-US" dirty="0">
                <a:solidFill>
                  <a:srgbClr val="1A3763"/>
                </a:solidFill>
              </a:rPr>
              <a:t>CTC’s Values </a:t>
            </a:r>
            <a:endParaRPr lang="en-US" dirty="0"/>
          </a:p>
        </p:txBody>
      </p:sp>
      <p:sp>
        <p:nvSpPr>
          <p:cNvPr id="4" name="Content Placeholder 3">
            <a:extLst>
              <a:ext uri="{FF2B5EF4-FFF2-40B4-BE49-F238E27FC236}">
                <a16:creationId xmlns:a16="http://schemas.microsoft.com/office/drawing/2014/main" id="{B403B9E1-F1F7-4F03-97A5-AF3F9631641F}"/>
              </a:ext>
            </a:extLst>
          </p:cNvPr>
          <p:cNvSpPr>
            <a:spLocks noGrp="1"/>
          </p:cNvSpPr>
          <p:nvPr>
            <p:ph sz="half" idx="1"/>
          </p:nvPr>
        </p:nvSpPr>
        <p:spPr/>
        <p:txBody>
          <a:bodyPr>
            <a:normAutofit fontScale="92500" lnSpcReduction="10000"/>
          </a:bodyPr>
          <a:lstStyle/>
          <a:p>
            <a:pPr marL="457200" marR="0" lvl="1" indent="-396875" algn="l" defTabSz="914400" rtl="0" eaLnBrk="1" fontAlgn="auto" latinLnBrk="0" hangingPunct="1">
              <a:lnSpc>
                <a:spcPct val="100000"/>
              </a:lnSpc>
              <a:spcBef>
                <a:spcPts val="0"/>
              </a:spcBef>
              <a:spcAft>
                <a:spcPts val="1200"/>
              </a:spcAft>
              <a:buClrTx/>
              <a:buSzTx/>
              <a:buFont typeface="Wingdings" panose="05000000000000000000" pitchFamily="2" charset="2"/>
              <a:buChar char="v"/>
              <a:tabLst/>
              <a:defRPr/>
            </a:pPr>
            <a:r>
              <a:rPr lang="en-US" sz="2400" dirty="0">
                <a:solidFill>
                  <a:schemeClr val="tx1"/>
                </a:solidFill>
              </a:rPr>
              <a:t>We recognize and promote excellence in the preparation and practice of California’s education workforce.</a:t>
            </a:r>
          </a:p>
          <a:p>
            <a:pPr marL="457200" marR="0" lvl="1" indent="-396875" algn="l" defTabSz="914400" rtl="0" eaLnBrk="1" fontAlgn="auto" latinLnBrk="0" hangingPunct="1">
              <a:lnSpc>
                <a:spcPct val="100000"/>
              </a:lnSpc>
              <a:spcBef>
                <a:spcPts val="0"/>
              </a:spcBef>
              <a:spcAft>
                <a:spcPts val="1200"/>
              </a:spcAft>
              <a:buClrTx/>
              <a:buSzTx/>
              <a:buFont typeface="Wingdings" panose="05000000000000000000" pitchFamily="2" charset="2"/>
              <a:buChar char="v"/>
              <a:tabLst/>
              <a:defRPr/>
            </a:pPr>
            <a:r>
              <a:rPr lang="en-US" sz="2400" dirty="0">
                <a:solidFill>
                  <a:schemeClr val="tx1"/>
                </a:solidFill>
              </a:rPr>
              <a:t>We value and promote equity, quality, inclusiveness and diversity in standards, programs, practices, people and the workplace.</a:t>
            </a:r>
          </a:p>
          <a:p>
            <a:pPr marL="457200" marR="0" lvl="1" indent="-396875" algn="l" defTabSz="914400" rtl="0" eaLnBrk="1" fontAlgn="auto" latinLnBrk="0" hangingPunct="1">
              <a:lnSpc>
                <a:spcPct val="100000"/>
              </a:lnSpc>
              <a:spcBef>
                <a:spcPts val="0"/>
              </a:spcBef>
              <a:spcAft>
                <a:spcPts val="1200"/>
              </a:spcAft>
              <a:buClrTx/>
              <a:buSzTx/>
              <a:buFont typeface="Wingdings" panose="05000000000000000000" pitchFamily="2" charset="2"/>
              <a:buChar char="v"/>
              <a:tabLst/>
              <a:defRPr/>
            </a:pPr>
            <a:r>
              <a:rPr lang="en-US" sz="2400" b="0" i="0" dirty="0">
                <a:solidFill>
                  <a:srgbClr val="000000"/>
                </a:solidFill>
                <a:effectLst/>
                <a:latin typeface="Calibri" panose="020F0502020204030204" pitchFamily="34" charset="0"/>
              </a:rPr>
              <a:t>We are dedicated and committed to the education and welfare of California’s diverse students. </a:t>
            </a:r>
            <a:endParaRPr lang="en-US" sz="2400" dirty="0">
              <a:solidFill>
                <a:schemeClr val="tx1"/>
              </a:solidFill>
            </a:endParaRPr>
          </a:p>
          <a:p>
            <a:pPr marL="457200" marR="0" lvl="1" indent="-396875" algn="l" defTabSz="914400" rtl="0" eaLnBrk="1" fontAlgn="auto" latinLnBrk="0" hangingPunct="1">
              <a:lnSpc>
                <a:spcPct val="100000"/>
              </a:lnSpc>
              <a:spcBef>
                <a:spcPts val="0"/>
              </a:spcBef>
              <a:spcAft>
                <a:spcPts val="1200"/>
              </a:spcAft>
              <a:buClrTx/>
              <a:buSzTx/>
              <a:buFont typeface="Wingdings" panose="05000000000000000000" pitchFamily="2" charset="2"/>
              <a:buChar char="v"/>
              <a:tabLst/>
              <a:defRPr/>
            </a:pPr>
            <a:r>
              <a:rPr lang="en-US" sz="2400" dirty="0">
                <a:solidFill>
                  <a:schemeClr val="tx1"/>
                </a:solidFill>
              </a:rPr>
              <a:t>We value the voices, ideas and understanding of educators, parents, students, our partners, stakeholders and employees.</a:t>
            </a:r>
          </a:p>
          <a:p>
            <a:pPr marL="457200" marR="0" lvl="1" indent="-396875" algn="l" defTabSz="914400" rtl="0" eaLnBrk="1" fontAlgn="auto" latinLnBrk="0" hangingPunct="1">
              <a:lnSpc>
                <a:spcPct val="100000"/>
              </a:lnSpc>
              <a:spcBef>
                <a:spcPts val="0"/>
              </a:spcBef>
              <a:spcAft>
                <a:spcPts val="1200"/>
              </a:spcAft>
              <a:buClrTx/>
              <a:buSzTx/>
              <a:buFont typeface="Wingdings" panose="05000000000000000000" pitchFamily="2" charset="2"/>
              <a:buChar char="v"/>
              <a:tabLst/>
              <a:defRPr/>
            </a:pPr>
            <a:r>
              <a:rPr lang="en-US" sz="2400" dirty="0">
                <a:solidFill>
                  <a:schemeClr val="tx1"/>
                </a:solidFill>
              </a:rPr>
              <a:t>We embrace the spirit of innovation that enables us to transform our vision into reality.</a:t>
            </a:r>
          </a:p>
          <a:p>
            <a:pPr marL="91440" indent="0">
              <a:buNone/>
            </a:pPr>
            <a:endParaRPr lang="en-US" dirty="0"/>
          </a:p>
        </p:txBody>
      </p:sp>
      <p:sp>
        <p:nvSpPr>
          <p:cNvPr id="3" name="Slide Number Placeholder 2">
            <a:extLst>
              <a:ext uri="{FF2B5EF4-FFF2-40B4-BE49-F238E27FC236}">
                <a16:creationId xmlns:a16="http://schemas.microsoft.com/office/drawing/2014/main" id="{4520EC85-4460-4C23-A457-DA16774EBAF2}"/>
              </a:ext>
            </a:extLst>
          </p:cNvPr>
          <p:cNvSpPr>
            <a:spLocks noGrp="1"/>
          </p:cNvSpPr>
          <p:nvPr>
            <p:ph type="sldNum" sz="quarter" idx="12"/>
          </p:nvPr>
        </p:nvSpPr>
        <p:spPr/>
        <p:txBody>
          <a:bodyPr/>
          <a:lstStyle/>
          <a:p>
            <a:fld id="{8CF074CD-934D-404A-ACFA-C89B8DACAFC4}" type="slidenum">
              <a:rPr lang="en-US" smtClean="0"/>
              <a:pPr/>
              <a:t>12</a:t>
            </a:fld>
            <a:endParaRPr lang="en-US" sz="2400" dirty="0"/>
          </a:p>
        </p:txBody>
      </p:sp>
    </p:spTree>
    <p:extLst>
      <p:ext uri="{BB962C8B-B14F-4D97-AF65-F5344CB8AC3E}">
        <p14:creationId xmlns:p14="http://schemas.microsoft.com/office/powerpoint/2010/main" val="30490271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E9E53-7DDC-4DAC-9AEE-C6C7CF957902}"/>
              </a:ext>
            </a:extLst>
          </p:cNvPr>
          <p:cNvSpPr>
            <a:spLocks noGrp="1"/>
          </p:cNvSpPr>
          <p:nvPr>
            <p:ph type="title"/>
          </p:nvPr>
        </p:nvSpPr>
        <p:spPr>
          <a:xfrm>
            <a:off x="1097278" y="266441"/>
            <a:ext cx="10058400" cy="1429786"/>
          </a:xfrm>
        </p:spPr>
        <p:txBody>
          <a:bodyPr/>
          <a:lstStyle/>
          <a:p>
            <a:r>
              <a:rPr lang="en-US" dirty="0">
                <a:solidFill>
                  <a:srgbClr val="1A3763"/>
                </a:solidFill>
              </a:rPr>
              <a:t>CTC’s Multi-Year Goals</a:t>
            </a:r>
            <a:endParaRPr lang="en-US" dirty="0"/>
          </a:p>
        </p:txBody>
      </p:sp>
      <p:sp>
        <p:nvSpPr>
          <p:cNvPr id="4" name="Content Placeholder 3">
            <a:extLst>
              <a:ext uri="{FF2B5EF4-FFF2-40B4-BE49-F238E27FC236}">
                <a16:creationId xmlns:a16="http://schemas.microsoft.com/office/drawing/2014/main" id="{01FB6B33-8D0D-4E4F-989A-8CE1DAB166E4}"/>
              </a:ext>
            </a:extLst>
          </p:cNvPr>
          <p:cNvSpPr>
            <a:spLocks noGrp="1"/>
          </p:cNvSpPr>
          <p:nvPr>
            <p:ph sz="half" idx="1"/>
          </p:nvPr>
        </p:nvSpPr>
        <p:spPr>
          <a:xfrm>
            <a:off x="1097278" y="1845734"/>
            <a:ext cx="10058400" cy="4315036"/>
          </a:xfrm>
        </p:spPr>
        <p:txBody>
          <a:bodyPr/>
          <a:lstStyle/>
          <a:p>
            <a:pPr marL="457200" marR="0" lvl="1" indent="-342900" algn="l" defTabSz="914400" rtl="0" eaLnBrk="1" fontAlgn="auto" latinLnBrk="0" hangingPunct="1">
              <a:lnSpc>
                <a:spcPct val="100000"/>
              </a:lnSpc>
              <a:spcBef>
                <a:spcPts val="0"/>
              </a:spcBef>
              <a:spcAft>
                <a:spcPts val="1200"/>
              </a:spcAft>
              <a:buClrTx/>
              <a:buSzTx/>
              <a:buFont typeface="Wingdings" panose="05000000000000000000" pitchFamily="2" charset="2"/>
              <a:buChar char="ü"/>
              <a:tabLst/>
              <a:defRPr/>
            </a:pPr>
            <a:r>
              <a:rPr lang="en-US" sz="2400" b="1" dirty="0">
                <a:solidFill>
                  <a:schemeClr val="tx1"/>
                </a:solidFill>
              </a:rPr>
              <a:t>Educator Quality</a:t>
            </a:r>
            <a:r>
              <a:rPr lang="en-US" sz="2400" dirty="0">
                <a:solidFill>
                  <a:schemeClr val="tx1"/>
                </a:solidFill>
              </a:rPr>
              <a:t>:  Examinations, Performance Assessments, Credentialing, Discipline</a:t>
            </a:r>
          </a:p>
          <a:p>
            <a:pPr marL="457200" marR="0" lvl="1" indent="-342900" algn="l" defTabSz="914400" rtl="0" eaLnBrk="1" fontAlgn="auto" latinLnBrk="0" hangingPunct="1">
              <a:lnSpc>
                <a:spcPct val="100000"/>
              </a:lnSpc>
              <a:spcBef>
                <a:spcPts val="0"/>
              </a:spcBef>
              <a:spcAft>
                <a:spcPts val="1200"/>
              </a:spcAft>
              <a:buClrTx/>
              <a:buSzTx/>
              <a:buFont typeface="Wingdings" panose="05000000000000000000" pitchFamily="2" charset="2"/>
              <a:buChar char="ü"/>
              <a:tabLst/>
              <a:defRPr/>
            </a:pPr>
            <a:r>
              <a:rPr lang="en-US" sz="2400" b="1" dirty="0">
                <a:solidFill>
                  <a:schemeClr val="tx1"/>
                </a:solidFill>
              </a:rPr>
              <a:t>Program Quality and Accountability</a:t>
            </a:r>
            <a:r>
              <a:rPr lang="en-US" sz="2400" dirty="0">
                <a:solidFill>
                  <a:schemeClr val="tx1"/>
                </a:solidFill>
              </a:rPr>
              <a:t>: Standards, Accreditation, Stakeholder Participation, Data and Trend Analyses</a:t>
            </a:r>
          </a:p>
          <a:p>
            <a:pPr marL="457200" marR="0" lvl="1" indent="-342900" algn="l" defTabSz="914400" rtl="0" eaLnBrk="1" fontAlgn="auto" latinLnBrk="0" hangingPunct="1">
              <a:lnSpc>
                <a:spcPct val="100000"/>
              </a:lnSpc>
              <a:spcBef>
                <a:spcPts val="0"/>
              </a:spcBef>
              <a:spcAft>
                <a:spcPts val="1200"/>
              </a:spcAft>
              <a:buClrTx/>
              <a:buSzTx/>
              <a:buFont typeface="Wingdings" panose="05000000000000000000" pitchFamily="2" charset="2"/>
              <a:buChar char="ü"/>
              <a:tabLst/>
              <a:defRPr/>
            </a:pPr>
            <a:r>
              <a:rPr lang="en-US" sz="2400" b="1" dirty="0">
                <a:solidFill>
                  <a:schemeClr val="tx1"/>
                </a:solidFill>
              </a:rPr>
              <a:t>Communication and Engagement</a:t>
            </a:r>
            <a:r>
              <a:rPr lang="en-US" sz="2400" dirty="0">
                <a:solidFill>
                  <a:schemeClr val="tx1"/>
                </a:solidFill>
              </a:rPr>
              <a:t>:  Transparency, Access, Public Discourse</a:t>
            </a:r>
            <a:r>
              <a:rPr lang="en-US" sz="2400" dirty="0"/>
              <a:t>,</a:t>
            </a:r>
            <a:r>
              <a:rPr lang="en-US" sz="2400" dirty="0">
                <a:solidFill>
                  <a:schemeClr val="tx1"/>
                </a:solidFill>
              </a:rPr>
              <a:t> Stakeholder Engagement</a:t>
            </a:r>
            <a:r>
              <a:rPr lang="en-US" sz="2400" dirty="0"/>
              <a:t>, Inter-Agency Collaboration</a:t>
            </a:r>
            <a:endParaRPr lang="en-US" sz="2400" dirty="0">
              <a:solidFill>
                <a:schemeClr val="tx1"/>
              </a:solidFill>
            </a:endParaRPr>
          </a:p>
          <a:p>
            <a:pPr marL="457200" marR="0" lvl="1" indent="-342900" algn="l" defTabSz="914400" rtl="0" eaLnBrk="1" fontAlgn="auto" latinLnBrk="0" hangingPunct="1">
              <a:lnSpc>
                <a:spcPct val="100000"/>
              </a:lnSpc>
              <a:spcBef>
                <a:spcPts val="0"/>
              </a:spcBef>
              <a:spcAft>
                <a:spcPts val="1200"/>
              </a:spcAft>
              <a:buClrTx/>
              <a:buSzTx/>
              <a:buFont typeface="Wingdings" panose="05000000000000000000" pitchFamily="2" charset="2"/>
              <a:buChar char="ü"/>
              <a:tabLst/>
              <a:defRPr/>
            </a:pPr>
            <a:r>
              <a:rPr lang="en-US" sz="2400" b="1" dirty="0">
                <a:solidFill>
                  <a:schemeClr val="tx1"/>
                </a:solidFill>
              </a:rPr>
              <a:t>Operational Effectiveness</a:t>
            </a:r>
            <a:r>
              <a:rPr lang="en-US" sz="2400" dirty="0">
                <a:solidFill>
                  <a:schemeClr val="tx1"/>
                </a:solidFill>
              </a:rPr>
              <a:t>: Alignment of Human and Fiscal </a:t>
            </a:r>
            <a:r>
              <a:rPr lang="en-US" sz="2400" dirty="0"/>
              <a:t>R</a:t>
            </a:r>
            <a:r>
              <a:rPr lang="en-US" sz="2400" dirty="0">
                <a:solidFill>
                  <a:schemeClr val="tx1"/>
                </a:solidFill>
              </a:rPr>
              <a:t>esources, Effective and Positive </a:t>
            </a:r>
            <a:r>
              <a:rPr lang="en-US" sz="2400" dirty="0"/>
              <a:t>W</a:t>
            </a:r>
            <a:r>
              <a:rPr lang="en-US" sz="2400" dirty="0">
                <a:solidFill>
                  <a:schemeClr val="tx1"/>
                </a:solidFill>
              </a:rPr>
              <a:t>orkplace, Efficient Workload Management, Focus on Continuous Improvement</a:t>
            </a:r>
          </a:p>
          <a:p>
            <a:pPr marL="91440" indent="0">
              <a:buNone/>
            </a:pPr>
            <a:endParaRPr lang="en-US" dirty="0"/>
          </a:p>
        </p:txBody>
      </p:sp>
      <p:sp>
        <p:nvSpPr>
          <p:cNvPr id="3" name="Slide Number Placeholder 2">
            <a:extLst>
              <a:ext uri="{FF2B5EF4-FFF2-40B4-BE49-F238E27FC236}">
                <a16:creationId xmlns:a16="http://schemas.microsoft.com/office/drawing/2014/main" id="{429AA3AA-2583-497B-BB9A-E17585708D3F}"/>
              </a:ext>
            </a:extLst>
          </p:cNvPr>
          <p:cNvSpPr>
            <a:spLocks noGrp="1"/>
          </p:cNvSpPr>
          <p:nvPr>
            <p:ph type="sldNum" sz="quarter" idx="12"/>
          </p:nvPr>
        </p:nvSpPr>
        <p:spPr/>
        <p:txBody>
          <a:bodyPr/>
          <a:lstStyle/>
          <a:p>
            <a:fld id="{8CF074CD-934D-404A-ACFA-C89B8DACAFC4}" type="slidenum">
              <a:rPr lang="en-US" smtClean="0"/>
              <a:pPr/>
              <a:t>13</a:t>
            </a:fld>
            <a:endParaRPr lang="en-US" sz="2400" dirty="0"/>
          </a:p>
        </p:txBody>
      </p:sp>
    </p:spTree>
    <p:extLst>
      <p:ext uri="{BB962C8B-B14F-4D97-AF65-F5344CB8AC3E}">
        <p14:creationId xmlns:p14="http://schemas.microsoft.com/office/powerpoint/2010/main" val="7017031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2CE5B-8835-4AA2-BF2D-B4080F0D6CD6}"/>
              </a:ext>
            </a:extLst>
          </p:cNvPr>
          <p:cNvSpPr>
            <a:spLocks noGrp="1"/>
          </p:cNvSpPr>
          <p:nvPr>
            <p:ph type="title"/>
          </p:nvPr>
        </p:nvSpPr>
        <p:spPr>
          <a:xfrm>
            <a:off x="1097278" y="272156"/>
            <a:ext cx="10058400" cy="1429786"/>
          </a:xfrm>
        </p:spPr>
        <p:txBody>
          <a:bodyPr/>
          <a:lstStyle/>
          <a:p>
            <a:r>
              <a:rPr lang="en-US" dirty="0">
                <a:solidFill>
                  <a:srgbClr val="1A3763"/>
                </a:solidFill>
              </a:rPr>
              <a:t>First Breakout Group Discussion</a:t>
            </a:r>
            <a:endParaRPr lang="en-US" dirty="0"/>
          </a:p>
        </p:txBody>
      </p:sp>
      <p:sp>
        <p:nvSpPr>
          <p:cNvPr id="4" name="Content Placeholder 3">
            <a:extLst>
              <a:ext uri="{FF2B5EF4-FFF2-40B4-BE49-F238E27FC236}">
                <a16:creationId xmlns:a16="http://schemas.microsoft.com/office/drawing/2014/main" id="{B738B030-873B-48D8-A537-32AAD0326303}"/>
              </a:ext>
            </a:extLst>
          </p:cNvPr>
          <p:cNvSpPr>
            <a:spLocks noGrp="1"/>
          </p:cNvSpPr>
          <p:nvPr>
            <p:ph sz="half" idx="1"/>
          </p:nvPr>
        </p:nvSpPr>
        <p:spPr>
          <a:xfrm>
            <a:off x="1097278" y="1845734"/>
            <a:ext cx="10058400" cy="4326466"/>
          </a:xfrm>
        </p:spPr>
        <p:txBody>
          <a:bodyPr>
            <a:normAutofit fontScale="92500" lnSpcReduction="10000"/>
          </a:bodyPr>
          <a:lstStyle/>
          <a:p>
            <a:pPr marL="91440" indent="0">
              <a:lnSpc>
                <a:spcPct val="120000"/>
              </a:lnSpc>
              <a:spcBef>
                <a:spcPts val="0"/>
              </a:spcBef>
              <a:spcAft>
                <a:spcPts val="1200"/>
              </a:spcAft>
              <a:buClrTx/>
              <a:buNone/>
            </a:pPr>
            <a:r>
              <a:rPr lang="en-US" sz="2800" dirty="0">
                <a:solidFill>
                  <a:schemeClr val="tx1"/>
                </a:solidFill>
              </a:rPr>
              <a:t>Topic: Review Current Vision, Mission, and Values</a:t>
            </a:r>
          </a:p>
          <a:p>
            <a:pPr marL="201168" lvl="1" indent="0">
              <a:lnSpc>
                <a:spcPct val="120000"/>
              </a:lnSpc>
              <a:spcAft>
                <a:spcPts val="600"/>
              </a:spcAft>
              <a:buNone/>
            </a:pPr>
            <a:r>
              <a:rPr lang="en-US" sz="2400" b="1" dirty="0"/>
              <a:t>Materials</a:t>
            </a:r>
            <a:r>
              <a:rPr lang="en-US" sz="2400" dirty="0"/>
              <a:t>: Strategic Plan (Agenda Item, pages 2-3); Stakeholder Perspectives on CTC Mission (Agenda item, page 5)</a:t>
            </a:r>
          </a:p>
          <a:p>
            <a:pPr marL="201168" lvl="1" indent="0">
              <a:lnSpc>
                <a:spcPct val="120000"/>
              </a:lnSpc>
              <a:buNone/>
            </a:pPr>
            <a:r>
              <a:rPr lang="en-US" sz="2400" b="1" dirty="0"/>
              <a:t>Directions</a:t>
            </a:r>
            <a:r>
              <a:rPr lang="en-US" sz="2400" dirty="0"/>
              <a:t>: In breakout rooms discuss the CTC’s Vision, Mission, and Values.  A CTC staff person will take notes. One Commissioner will volunteer to present 3 highlights from the discussion.  </a:t>
            </a:r>
          </a:p>
          <a:p>
            <a:pPr marL="1141413" lvl="2" indent="-457200">
              <a:lnSpc>
                <a:spcPct val="120000"/>
              </a:lnSpc>
              <a:spcAft>
                <a:spcPts val="800"/>
              </a:spcAft>
              <a:buFont typeface="+mj-lt"/>
              <a:buAutoNum type="arabicPeriod"/>
            </a:pPr>
            <a:r>
              <a:rPr lang="en-US" sz="2400" dirty="0"/>
              <a:t>How well do the current mission, vision, and values reflect the Commission’s perspective on the Agency’s role and work?</a:t>
            </a:r>
          </a:p>
          <a:p>
            <a:pPr marL="1141413" lvl="2" indent="-457200">
              <a:lnSpc>
                <a:spcPct val="120000"/>
              </a:lnSpc>
              <a:spcAft>
                <a:spcPts val="800"/>
              </a:spcAft>
              <a:buFont typeface="+mj-lt"/>
              <a:buAutoNum type="arabicPeriod"/>
            </a:pPr>
            <a:r>
              <a:rPr lang="en-US" sz="2400" dirty="0"/>
              <a:t>What, if anything, is missing or no longer current?</a:t>
            </a:r>
          </a:p>
          <a:p>
            <a:pPr marL="91440" indent="0">
              <a:buNone/>
            </a:pPr>
            <a:endParaRPr lang="en-US" dirty="0"/>
          </a:p>
        </p:txBody>
      </p:sp>
      <p:sp>
        <p:nvSpPr>
          <p:cNvPr id="3" name="Slide Number Placeholder 2">
            <a:extLst>
              <a:ext uri="{FF2B5EF4-FFF2-40B4-BE49-F238E27FC236}">
                <a16:creationId xmlns:a16="http://schemas.microsoft.com/office/drawing/2014/main" id="{F739F45A-E499-47DC-9EB8-708B4969EEFC}"/>
              </a:ext>
            </a:extLst>
          </p:cNvPr>
          <p:cNvSpPr>
            <a:spLocks noGrp="1"/>
          </p:cNvSpPr>
          <p:nvPr>
            <p:ph type="sldNum" sz="quarter" idx="12"/>
          </p:nvPr>
        </p:nvSpPr>
        <p:spPr/>
        <p:txBody>
          <a:bodyPr/>
          <a:lstStyle/>
          <a:p>
            <a:fld id="{8CF074CD-934D-404A-ACFA-C89B8DACAFC4}" type="slidenum">
              <a:rPr lang="en-US" smtClean="0"/>
              <a:pPr/>
              <a:t>14</a:t>
            </a:fld>
            <a:endParaRPr lang="en-US" sz="2400" dirty="0"/>
          </a:p>
        </p:txBody>
      </p:sp>
    </p:spTree>
    <p:extLst>
      <p:ext uri="{BB962C8B-B14F-4D97-AF65-F5344CB8AC3E}">
        <p14:creationId xmlns:p14="http://schemas.microsoft.com/office/powerpoint/2010/main" val="17410466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F806F03-E14D-4790-B5D9-6B38DFA93AA7}"/>
              </a:ext>
            </a:extLst>
          </p:cNvPr>
          <p:cNvSpPr>
            <a:spLocks noGrp="1"/>
          </p:cNvSpPr>
          <p:nvPr>
            <p:ph type="title"/>
          </p:nvPr>
        </p:nvSpPr>
        <p:spPr>
          <a:xfrm>
            <a:off x="1196686" y="-591317"/>
            <a:ext cx="10058400" cy="1429784"/>
          </a:xfrm>
        </p:spPr>
        <p:txBody>
          <a:bodyPr/>
          <a:lstStyle/>
          <a:p>
            <a:r>
              <a:rPr lang="en-US" dirty="0"/>
              <a:t>Group Assignments</a:t>
            </a:r>
          </a:p>
        </p:txBody>
      </p:sp>
      <p:graphicFrame>
        <p:nvGraphicFramePr>
          <p:cNvPr id="7" name="Table 7">
            <a:extLst>
              <a:ext uri="{FF2B5EF4-FFF2-40B4-BE49-F238E27FC236}">
                <a16:creationId xmlns:a16="http://schemas.microsoft.com/office/drawing/2014/main" id="{7C587ACC-4619-470E-89DD-85DCC2D10CAA}"/>
              </a:ext>
            </a:extLst>
          </p:cNvPr>
          <p:cNvGraphicFramePr>
            <a:graphicFrameLocks noGrp="1"/>
          </p:cNvGraphicFramePr>
          <p:nvPr>
            <p:ph sz="half" idx="1"/>
            <p:extLst>
              <p:ext uri="{D42A27DB-BD31-4B8C-83A1-F6EECF244321}">
                <p14:modId xmlns:p14="http://schemas.microsoft.com/office/powerpoint/2010/main" val="182008820"/>
              </p:ext>
            </p:extLst>
          </p:nvPr>
        </p:nvGraphicFramePr>
        <p:xfrm>
          <a:off x="1196685" y="940602"/>
          <a:ext cx="9936535" cy="5290558"/>
        </p:xfrm>
        <a:graphic>
          <a:graphicData uri="http://schemas.openxmlformats.org/drawingml/2006/table">
            <a:tbl>
              <a:tblPr firstRow="1" bandRow="1">
                <a:tableStyleId>{5C22544A-7EE6-4342-B048-85BDC9FD1C3A}</a:tableStyleId>
              </a:tblPr>
              <a:tblGrid>
                <a:gridCol w="4396477">
                  <a:extLst>
                    <a:ext uri="{9D8B030D-6E8A-4147-A177-3AD203B41FA5}">
                      <a16:colId xmlns:a16="http://schemas.microsoft.com/office/drawing/2014/main" val="1942494257"/>
                    </a:ext>
                  </a:extLst>
                </a:gridCol>
                <a:gridCol w="5540058">
                  <a:extLst>
                    <a:ext uri="{9D8B030D-6E8A-4147-A177-3AD203B41FA5}">
                      <a16:colId xmlns:a16="http://schemas.microsoft.com/office/drawing/2014/main" val="3630895063"/>
                    </a:ext>
                  </a:extLst>
                </a:gridCol>
              </a:tblGrid>
              <a:tr h="364396">
                <a:tc>
                  <a:txBody>
                    <a:bodyPr/>
                    <a:lstStyle/>
                    <a:p>
                      <a:r>
                        <a:rPr lang="en-US" dirty="0"/>
                        <a:t>Commissioners</a:t>
                      </a:r>
                    </a:p>
                  </a:txBody>
                  <a:tcPr/>
                </a:tc>
                <a:tc>
                  <a:txBody>
                    <a:bodyPr/>
                    <a:lstStyle/>
                    <a:p>
                      <a:r>
                        <a:rPr lang="en-US" dirty="0"/>
                        <a:t>Staff</a:t>
                      </a:r>
                    </a:p>
                  </a:txBody>
                  <a:tcPr/>
                </a:tc>
                <a:extLst>
                  <a:ext uri="{0D108BD9-81ED-4DB2-BD59-A6C34878D82A}">
                    <a16:rowId xmlns:a16="http://schemas.microsoft.com/office/drawing/2014/main" val="4154269600"/>
                  </a:ext>
                </a:extLst>
              </a:tr>
              <a:tr h="1730879">
                <a:tc>
                  <a:txBody>
                    <a:bodyPr/>
                    <a:lstStyle/>
                    <a:p>
                      <a:r>
                        <a:rPr lang="en-US" b="1" dirty="0"/>
                        <a:t>Group 1:</a:t>
                      </a:r>
                    </a:p>
                    <a:p>
                      <a:r>
                        <a:rPr lang="en-US" sz="1800" dirty="0">
                          <a:effectLst/>
                          <a:latin typeface="Calibri" panose="020F0502020204030204" pitchFamily="34" charset="0"/>
                          <a:ea typeface="Calibri" panose="020F0502020204030204" pitchFamily="34" charset="0"/>
                        </a:rPr>
                        <a:t>Tine Sloan, Bonnie Klatt, Mike Cooney, Michael De La Torre, Kate Brown</a:t>
                      </a:r>
                      <a:endParaRPr lang="en-US" dirty="0"/>
                    </a:p>
                  </a:txBody>
                  <a:tcPr/>
                </a:tc>
                <a:tc>
                  <a:txBody>
                    <a:bodyPr/>
                    <a:lstStyle/>
                    <a:p>
                      <a:pPr marL="0" marR="0" indent="0">
                        <a:spcBef>
                          <a:spcPts val="0"/>
                        </a:spcBef>
                        <a:spcAft>
                          <a:spcPts val="0"/>
                        </a:spcAft>
                        <a:buNone/>
                      </a:pPr>
                      <a:r>
                        <a:rPr lang="en-US" sz="1800" b="1" dirty="0">
                          <a:effectLst/>
                          <a:latin typeface="Calibri" panose="020F0502020204030204" pitchFamily="34" charset="0"/>
                          <a:ea typeface="Calibri" panose="020F0502020204030204" pitchFamily="34" charset="0"/>
                        </a:rPr>
                        <a:t>Lead Facilitator</a:t>
                      </a:r>
                      <a:r>
                        <a:rPr lang="en-US" sz="1800" dirty="0">
                          <a:effectLst/>
                          <a:latin typeface="Calibri" panose="020F0502020204030204" pitchFamily="34" charset="0"/>
                          <a:ea typeface="Calibri" panose="020F0502020204030204" pitchFamily="34" charset="0"/>
                        </a:rPr>
                        <a:t>:  Amy Reising</a:t>
                      </a:r>
                    </a:p>
                    <a:p>
                      <a:pPr marL="0" marR="0" indent="0">
                        <a:spcBef>
                          <a:spcPts val="0"/>
                        </a:spcBef>
                        <a:spcAft>
                          <a:spcPts val="0"/>
                        </a:spcAft>
                        <a:buNone/>
                      </a:pPr>
                      <a:r>
                        <a:rPr lang="en-US" sz="1800" b="1" dirty="0">
                          <a:effectLst/>
                          <a:latin typeface="Calibri" panose="020F0502020204030204" pitchFamily="34" charset="0"/>
                          <a:ea typeface="Calibri" panose="020F0502020204030204" pitchFamily="34" charset="0"/>
                        </a:rPr>
                        <a:t>Staff facilitators</a:t>
                      </a:r>
                      <a:r>
                        <a:rPr lang="en-US" sz="1800" dirty="0">
                          <a:effectLst/>
                          <a:latin typeface="Calibri" panose="020F0502020204030204" pitchFamily="34" charset="0"/>
                          <a:ea typeface="Calibri" panose="020F0502020204030204" pitchFamily="34" charset="0"/>
                        </a:rPr>
                        <a:t>/</a:t>
                      </a:r>
                      <a:r>
                        <a:rPr lang="en-US" sz="1800" b="1" dirty="0">
                          <a:effectLst/>
                          <a:latin typeface="Calibri" panose="020F0502020204030204" pitchFamily="34" charset="0"/>
                          <a:ea typeface="Calibri" panose="020F0502020204030204" pitchFamily="34" charset="0"/>
                        </a:rPr>
                        <a:t>note takers </a:t>
                      </a:r>
                      <a:endParaRPr lang="en-US" sz="1800" b="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b="1" dirty="0">
                          <a:effectLst/>
                          <a:latin typeface="Calibri" panose="020F0502020204030204" pitchFamily="34" charset="0"/>
                          <a:ea typeface="Calibri" panose="020F0502020204030204" pitchFamily="34" charset="0"/>
                        </a:rPr>
                        <a:t>Break out 1</a:t>
                      </a:r>
                      <a:r>
                        <a:rPr lang="en-US" sz="1800" dirty="0">
                          <a:effectLst/>
                          <a:latin typeface="Calibri" panose="020F0502020204030204" pitchFamily="34" charset="0"/>
                          <a:ea typeface="Calibri" panose="020F0502020204030204" pitchFamily="34" charset="0"/>
                        </a:rPr>
                        <a:t>:  James Webb, Phyllis Jacobson, Zoltan Sarda   </a:t>
                      </a:r>
                    </a:p>
                    <a:p>
                      <a:pPr marL="0" marR="0" indent="0">
                        <a:spcBef>
                          <a:spcPts val="0"/>
                        </a:spcBef>
                        <a:spcAft>
                          <a:spcPts val="0"/>
                        </a:spcAft>
                        <a:buNone/>
                      </a:pPr>
                      <a:r>
                        <a:rPr lang="en-US" sz="1800" b="1" dirty="0">
                          <a:effectLst/>
                          <a:latin typeface="Calibri" panose="020F0502020204030204" pitchFamily="34" charset="0"/>
                          <a:ea typeface="Calibri" panose="020F0502020204030204" pitchFamily="34" charset="0"/>
                        </a:rPr>
                        <a:t>Break out 2</a:t>
                      </a:r>
                      <a:r>
                        <a:rPr lang="en-US" sz="1800" dirty="0">
                          <a:effectLst/>
                          <a:latin typeface="Calibri" panose="020F0502020204030204" pitchFamily="34" charset="0"/>
                          <a:ea typeface="Calibri" panose="020F0502020204030204" pitchFamily="34" charset="0"/>
                        </a:rPr>
                        <a:t>:  James Webb, Phyllis Jacobson, Zoltan Sarda </a:t>
                      </a:r>
                      <a:endParaRPr lang="en-US" dirty="0"/>
                    </a:p>
                  </a:txBody>
                  <a:tcPr/>
                </a:tc>
                <a:extLst>
                  <a:ext uri="{0D108BD9-81ED-4DB2-BD59-A6C34878D82A}">
                    <a16:rowId xmlns:a16="http://schemas.microsoft.com/office/drawing/2014/main" val="344505966"/>
                  </a:ext>
                </a:extLst>
              </a:tr>
              <a:tr h="1457582">
                <a:tc>
                  <a:txBody>
                    <a:bodyPr/>
                    <a:lstStyle/>
                    <a:p>
                      <a:r>
                        <a:rPr lang="en-US" b="1" dirty="0"/>
                        <a:t>Group 2:</a:t>
                      </a:r>
                    </a:p>
                    <a:p>
                      <a:r>
                        <a:rPr lang="en-US" sz="1800" dirty="0">
                          <a:effectLst/>
                          <a:latin typeface="Calibri" panose="020F0502020204030204" pitchFamily="34" charset="0"/>
                          <a:ea typeface="Calibri" panose="020F0502020204030204" pitchFamily="34" charset="0"/>
                        </a:rPr>
                        <a:t>Marysol de la Torre Escobedo, Johanna Hartwig, Susan Heredia,  Andrew Wall, Cindy Marten, Haydee Rodriguez</a:t>
                      </a:r>
                      <a:endParaRPr lang="en-US" dirty="0"/>
                    </a:p>
                  </a:txBody>
                  <a:tcPr/>
                </a:tc>
                <a:tc>
                  <a:txBody>
                    <a:bodyPr/>
                    <a:lstStyle/>
                    <a:p>
                      <a:pPr marL="0" marR="0" indent="0">
                        <a:spcBef>
                          <a:spcPts val="0"/>
                        </a:spcBef>
                        <a:spcAft>
                          <a:spcPts val="0"/>
                        </a:spcAft>
                        <a:buNone/>
                      </a:pPr>
                      <a:r>
                        <a:rPr lang="en-US" sz="1800" b="1" dirty="0">
                          <a:effectLst/>
                          <a:latin typeface="Calibri" panose="020F0502020204030204" pitchFamily="34" charset="0"/>
                          <a:ea typeface="Calibri" panose="020F0502020204030204" pitchFamily="34" charset="0"/>
                        </a:rPr>
                        <a:t>Lead Facilitator</a:t>
                      </a:r>
                      <a:r>
                        <a:rPr lang="en-US" sz="1800" dirty="0">
                          <a:effectLst/>
                          <a:latin typeface="Calibri" panose="020F0502020204030204" pitchFamily="34" charset="0"/>
                          <a:ea typeface="Calibri" panose="020F0502020204030204" pitchFamily="34" charset="0"/>
                        </a:rPr>
                        <a:t>: David DeGuire</a:t>
                      </a:r>
                    </a:p>
                    <a:p>
                      <a:pPr marL="0" marR="0" indent="0">
                        <a:spcBef>
                          <a:spcPts val="0"/>
                        </a:spcBef>
                        <a:spcAft>
                          <a:spcPts val="0"/>
                        </a:spcAft>
                        <a:buNone/>
                      </a:pPr>
                      <a:r>
                        <a:rPr lang="en-US" sz="1800" b="1" dirty="0">
                          <a:effectLst/>
                          <a:latin typeface="Calibri" panose="020F0502020204030204" pitchFamily="34" charset="0"/>
                          <a:ea typeface="Calibri" panose="020F0502020204030204" pitchFamily="34" charset="0"/>
                        </a:rPr>
                        <a:t>Staff facilitators/note takers:</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b="1" dirty="0">
                          <a:effectLst/>
                          <a:latin typeface="Calibri" panose="020F0502020204030204" pitchFamily="34" charset="0"/>
                          <a:ea typeface="Calibri" panose="020F0502020204030204" pitchFamily="34" charset="0"/>
                        </a:rPr>
                        <a:t>Break out 1</a:t>
                      </a:r>
                      <a:r>
                        <a:rPr lang="en-US" sz="1800" dirty="0">
                          <a:effectLst/>
                          <a:latin typeface="Calibri" panose="020F0502020204030204" pitchFamily="34" charset="0"/>
                          <a:ea typeface="Calibri" panose="020F0502020204030204" pitchFamily="34" charset="0"/>
                        </a:rPr>
                        <a:t>: Cheryl Hickey, Sasha Horwitz, Gil Gonzalez</a:t>
                      </a:r>
                    </a:p>
                    <a:p>
                      <a:pPr marL="0" marR="0" indent="0">
                        <a:spcBef>
                          <a:spcPts val="0"/>
                        </a:spcBef>
                        <a:spcAft>
                          <a:spcPts val="0"/>
                        </a:spcAft>
                        <a:buNone/>
                      </a:pPr>
                      <a:r>
                        <a:rPr lang="en-US" sz="1800" b="1" dirty="0">
                          <a:effectLst/>
                          <a:latin typeface="Calibri" panose="020F0502020204030204" pitchFamily="34" charset="0"/>
                          <a:ea typeface="Calibri" panose="020F0502020204030204" pitchFamily="34" charset="0"/>
                        </a:rPr>
                        <a:t>Break out 2</a:t>
                      </a:r>
                      <a:r>
                        <a:rPr lang="en-US" sz="1800" dirty="0">
                          <a:effectLst/>
                          <a:latin typeface="Calibri" panose="020F0502020204030204" pitchFamily="34" charset="0"/>
                          <a:ea typeface="Calibri" panose="020F0502020204030204" pitchFamily="34" charset="0"/>
                        </a:rPr>
                        <a:t>:  Cheryl Hickey, Sasha Horwitz, Gil Gonzalez</a:t>
                      </a:r>
                    </a:p>
                    <a:p>
                      <a:endParaRPr lang="en-US" dirty="0"/>
                    </a:p>
                  </a:txBody>
                  <a:tcPr/>
                </a:tc>
                <a:extLst>
                  <a:ext uri="{0D108BD9-81ED-4DB2-BD59-A6C34878D82A}">
                    <a16:rowId xmlns:a16="http://schemas.microsoft.com/office/drawing/2014/main" val="2942567515"/>
                  </a:ext>
                </a:extLst>
              </a:tr>
              <a:tr h="1730879">
                <a:tc>
                  <a:txBody>
                    <a:bodyPr/>
                    <a:lstStyle/>
                    <a:p>
                      <a:r>
                        <a:rPr lang="en-US" b="1" dirty="0"/>
                        <a:t>Group 3: </a:t>
                      </a:r>
                    </a:p>
                    <a:p>
                      <a:r>
                        <a:rPr lang="en-US" sz="1800" dirty="0">
                          <a:effectLst/>
                          <a:latin typeface="Calibri" panose="020F0502020204030204" pitchFamily="34" charset="0"/>
                          <a:ea typeface="Calibri" panose="020F0502020204030204" pitchFamily="34" charset="0"/>
                        </a:rPr>
                        <a:t>Monica Martinez, Terri Jackson, Jose Cardenas, Megan Gross, Marquita Grenot-Scheyer, Annamarie Francois</a:t>
                      </a:r>
                      <a:endParaRPr lang="en-US" b="1" dirty="0"/>
                    </a:p>
                    <a:p>
                      <a:endParaRPr lang="en-US" b="0" dirty="0"/>
                    </a:p>
                  </a:txBody>
                  <a:tcPr/>
                </a:tc>
                <a:tc>
                  <a:txBody>
                    <a:bodyPr/>
                    <a:lstStyle/>
                    <a:p>
                      <a:pPr marL="0" marR="0" indent="0">
                        <a:spcBef>
                          <a:spcPts val="0"/>
                        </a:spcBef>
                        <a:spcAft>
                          <a:spcPts val="0"/>
                        </a:spcAft>
                        <a:buNone/>
                      </a:pPr>
                      <a:r>
                        <a:rPr lang="en-US" sz="1800" b="1" dirty="0">
                          <a:effectLst/>
                          <a:latin typeface="Calibri" panose="020F0502020204030204" pitchFamily="34" charset="0"/>
                          <a:ea typeface="Calibri" panose="020F0502020204030204" pitchFamily="34" charset="0"/>
                        </a:rPr>
                        <a:t>Lead Facilitator</a:t>
                      </a:r>
                      <a:r>
                        <a:rPr lang="en-US" sz="1800" dirty="0">
                          <a:effectLst/>
                          <a:latin typeface="Calibri" panose="020F0502020204030204" pitchFamily="34" charset="0"/>
                          <a:ea typeface="Calibri" panose="020F0502020204030204" pitchFamily="34" charset="0"/>
                        </a:rPr>
                        <a:t>: Michele Perrault</a:t>
                      </a:r>
                    </a:p>
                    <a:p>
                      <a:pPr marL="0" marR="0" indent="0">
                        <a:spcBef>
                          <a:spcPts val="0"/>
                        </a:spcBef>
                        <a:spcAft>
                          <a:spcPts val="0"/>
                        </a:spcAft>
                        <a:buNone/>
                      </a:pPr>
                      <a:r>
                        <a:rPr lang="en-US" sz="1800" b="1" dirty="0">
                          <a:effectLst/>
                          <a:latin typeface="Calibri" panose="020F0502020204030204" pitchFamily="34" charset="0"/>
                          <a:ea typeface="Calibri" panose="020F0502020204030204" pitchFamily="34" charset="0"/>
                        </a:rPr>
                        <a:t>Staff Facilitators/note takers</a:t>
                      </a:r>
                      <a:r>
                        <a:rPr lang="en-US" sz="1800" dirty="0">
                          <a:effectLst/>
                          <a:latin typeface="Calibri" panose="020F0502020204030204" pitchFamily="34" charset="0"/>
                          <a:ea typeface="Calibri" panose="020F0502020204030204" pitchFamily="34" charset="0"/>
                        </a:rPr>
                        <a:t>:  </a:t>
                      </a:r>
                    </a:p>
                    <a:p>
                      <a:pPr marL="0" marR="0" indent="0">
                        <a:spcBef>
                          <a:spcPts val="0"/>
                        </a:spcBef>
                        <a:spcAft>
                          <a:spcPts val="0"/>
                        </a:spcAft>
                        <a:buNone/>
                      </a:pPr>
                      <a:r>
                        <a:rPr lang="en-US" sz="1800" b="1" dirty="0">
                          <a:effectLst/>
                          <a:latin typeface="Calibri" panose="020F0502020204030204" pitchFamily="34" charset="0"/>
                          <a:ea typeface="Calibri" panose="020F0502020204030204" pitchFamily="34" charset="0"/>
                        </a:rPr>
                        <a:t>Break out 1</a:t>
                      </a:r>
                      <a:r>
                        <a:rPr lang="en-US" sz="1800" dirty="0">
                          <a:effectLst/>
                          <a:latin typeface="Calibri" panose="020F0502020204030204" pitchFamily="34" charset="0"/>
                          <a:ea typeface="Calibri" panose="020F0502020204030204" pitchFamily="34" charset="0"/>
                        </a:rPr>
                        <a:t>: Erin Skubal, Cara Mendoza, Angel Lopez</a:t>
                      </a:r>
                    </a:p>
                    <a:p>
                      <a:pPr marL="0" marR="0" indent="0">
                        <a:spcBef>
                          <a:spcPts val="0"/>
                        </a:spcBef>
                        <a:spcAft>
                          <a:spcPts val="0"/>
                        </a:spcAft>
                        <a:buNone/>
                      </a:pPr>
                      <a:r>
                        <a:rPr lang="en-US" sz="1800" b="1" dirty="0">
                          <a:effectLst/>
                          <a:latin typeface="Calibri" panose="020F0502020204030204" pitchFamily="34" charset="0"/>
                          <a:ea typeface="Calibri" panose="020F0502020204030204" pitchFamily="34" charset="0"/>
                        </a:rPr>
                        <a:t>Break out 2</a:t>
                      </a:r>
                      <a:r>
                        <a:rPr lang="en-US" sz="1800" dirty="0">
                          <a:effectLst/>
                          <a:latin typeface="Calibri" panose="020F0502020204030204" pitchFamily="34" charset="0"/>
                          <a:ea typeface="Calibri" panose="020F0502020204030204" pitchFamily="34" charset="0"/>
                        </a:rPr>
                        <a:t>: Erin Skubal, Cara Mendoza, Angel Lopez</a:t>
                      </a:r>
                    </a:p>
                    <a:p>
                      <a:endParaRPr lang="en-US" dirty="0"/>
                    </a:p>
                  </a:txBody>
                  <a:tcPr/>
                </a:tc>
                <a:extLst>
                  <a:ext uri="{0D108BD9-81ED-4DB2-BD59-A6C34878D82A}">
                    <a16:rowId xmlns:a16="http://schemas.microsoft.com/office/drawing/2014/main" val="1423138118"/>
                  </a:ext>
                </a:extLst>
              </a:tr>
            </a:tbl>
          </a:graphicData>
        </a:graphic>
      </p:graphicFrame>
      <p:sp>
        <p:nvSpPr>
          <p:cNvPr id="3" name="Slide Number Placeholder 2">
            <a:extLst>
              <a:ext uri="{FF2B5EF4-FFF2-40B4-BE49-F238E27FC236}">
                <a16:creationId xmlns:a16="http://schemas.microsoft.com/office/drawing/2014/main" id="{7625F36E-3094-4E72-B233-A380A0736ECD}"/>
              </a:ext>
            </a:extLst>
          </p:cNvPr>
          <p:cNvSpPr>
            <a:spLocks noGrp="1"/>
          </p:cNvSpPr>
          <p:nvPr>
            <p:ph type="sldNum" sz="quarter" idx="12"/>
          </p:nvPr>
        </p:nvSpPr>
        <p:spPr/>
        <p:txBody>
          <a:bodyPr/>
          <a:lstStyle/>
          <a:p>
            <a:fld id="{8CF074CD-934D-404A-ACFA-C89B8DACAFC4}" type="slidenum">
              <a:rPr lang="en-US" smtClean="0"/>
              <a:pPr/>
              <a:t>15</a:t>
            </a:fld>
            <a:endParaRPr lang="en-US" sz="2400" dirty="0"/>
          </a:p>
        </p:txBody>
      </p:sp>
    </p:spTree>
    <p:extLst>
      <p:ext uri="{BB962C8B-B14F-4D97-AF65-F5344CB8AC3E}">
        <p14:creationId xmlns:p14="http://schemas.microsoft.com/office/powerpoint/2010/main" val="23578266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957EB-B5FF-4090-B76A-AFED757AC14D}"/>
              </a:ext>
            </a:extLst>
          </p:cNvPr>
          <p:cNvSpPr>
            <a:spLocks noGrp="1"/>
          </p:cNvSpPr>
          <p:nvPr>
            <p:ph type="title"/>
          </p:nvPr>
        </p:nvSpPr>
        <p:spPr>
          <a:xfrm>
            <a:off x="1188720" y="251153"/>
            <a:ext cx="10058400" cy="1429786"/>
          </a:xfrm>
        </p:spPr>
        <p:txBody>
          <a:bodyPr/>
          <a:lstStyle/>
          <a:p>
            <a:r>
              <a:rPr lang="en-US" dirty="0">
                <a:solidFill>
                  <a:srgbClr val="1A3763"/>
                </a:solidFill>
              </a:rPr>
              <a:t>Vision, Mission, Values Debrief</a:t>
            </a:r>
            <a:endParaRPr lang="en-US" dirty="0"/>
          </a:p>
        </p:txBody>
      </p:sp>
      <p:sp>
        <p:nvSpPr>
          <p:cNvPr id="4" name="Content Placeholder 3">
            <a:extLst>
              <a:ext uri="{FF2B5EF4-FFF2-40B4-BE49-F238E27FC236}">
                <a16:creationId xmlns:a16="http://schemas.microsoft.com/office/drawing/2014/main" id="{BF0FA9C1-A978-48FF-B0AD-A67BF2D0E88F}"/>
              </a:ext>
            </a:extLst>
          </p:cNvPr>
          <p:cNvSpPr>
            <a:spLocks noGrp="1"/>
          </p:cNvSpPr>
          <p:nvPr>
            <p:ph sz="half" idx="1"/>
          </p:nvPr>
        </p:nvSpPr>
        <p:spPr>
          <a:xfrm>
            <a:off x="1097280" y="1868594"/>
            <a:ext cx="10058400" cy="4023360"/>
          </a:xfrm>
        </p:spPr>
        <p:txBody>
          <a:bodyPr/>
          <a:lstStyle/>
          <a:p>
            <a:pPr marL="201168" lvl="1" indent="0">
              <a:lnSpc>
                <a:spcPct val="100000"/>
              </a:lnSpc>
              <a:spcAft>
                <a:spcPts val="1800"/>
              </a:spcAft>
              <a:buNone/>
            </a:pPr>
            <a:r>
              <a:rPr lang="en-US" sz="2400" dirty="0"/>
              <a:t>Directions: Each Group’s volunteer reporter will have 3-5 minutes to present 3 highlights from their discussion. Each following Group will add new ideas.  </a:t>
            </a:r>
            <a:endParaRPr lang="en-US" dirty="0"/>
          </a:p>
          <a:p>
            <a:pPr marL="726948" lvl="2" indent="-342900">
              <a:lnSpc>
                <a:spcPct val="100000"/>
              </a:lnSpc>
              <a:spcAft>
                <a:spcPts val="1200"/>
              </a:spcAft>
              <a:buFont typeface="+mj-lt"/>
              <a:buAutoNum type="arabicPeriod"/>
            </a:pPr>
            <a:r>
              <a:rPr lang="en-US" sz="2400" dirty="0"/>
              <a:t>How well do the current mission, vision, and values reflect the Commission’s perspective on the Agency’s role and work?</a:t>
            </a:r>
          </a:p>
          <a:p>
            <a:pPr marL="726948" lvl="2" indent="-342900">
              <a:lnSpc>
                <a:spcPct val="100000"/>
              </a:lnSpc>
              <a:spcAft>
                <a:spcPts val="1200"/>
              </a:spcAft>
              <a:buFont typeface="+mj-lt"/>
              <a:buAutoNum type="arabicPeriod"/>
            </a:pPr>
            <a:r>
              <a:rPr lang="en-US" sz="2400" dirty="0"/>
              <a:t>What, if anything, is missing or no longer current?</a:t>
            </a:r>
          </a:p>
          <a:p>
            <a:pPr marL="91440" indent="0">
              <a:buNone/>
            </a:pPr>
            <a:endParaRPr lang="en-US" dirty="0"/>
          </a:p>
        </p:txBody>
      </p:sp>
      <p:sp>
        <p:nvSpPr>
          <p:cNvPr id="3" name="Slide Number Placeholder 2">
            <a:extLst>
              <a:ext uri="{FF2B5EF4-FFF2-40B4-BE49-F238E27FC236}">
                <a16:creationId xmlns:a16="http://schemas.microsoft.com/office/drawing/2014/main" id="{920196B4-E647-4571-97D5-082BD02A7B61}"/>
              </a:ext>
            </a:extLst>
          </p:cNvPr>
          <p:cNvSpPr>
            <a:spLocks noGrp="1"/>
          </p:cNvSpPr>
          <p:nvPr>
            <p:ph type="sldNum" sz="quarter" idx="12"/>
          </p:nvPr>
        </p:nvSpPr>
        <p:spPr/>
        <p:txBody>
          <a:bodyPr/>
          <a:lstStyle/>
          <a:p>
            <a:fld id="{8CF074CD-934D-404A-ACFA-C89B8DACAFC4}" type="slidenum">
              <a:rPr lang="en-US" smtClean="0"/>
              <a:pPr/>
              <a:t>16</a:t>
            </a:fld>
            <a:endParaRPr lang="en-US" sz="2400" dirty="0"/>
          </a:p>
        </p:txBody>
      </p:sp>
    </p:spTree>
    <p:extLst>
      <p:ext uri="{BB962C8B-B14F-4D97-AF65-F5344CB8AC3E}">
        <p14:creationId xmlns:p14="http://schemas.microsoft.com/office/powerpoint/2010/main" val="14047725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BCEB3-7C1A-4807-85F9-06E1627ED34B}"/>
              </a:ext>
            </a:extLst>
          </p:cNvPr>
          <p:cNvSpPr>
            <a:spLocks noGrp="1"/>
          </p:cNvSpPr>
          <p:nvPr>
            <p:ph type="title"/>
          </p:nvPr>
        </p:nvSpPr>
        <p:spPr>
          <a:xfrm>
            <a:off x="1097278" y="245451"/>
            <a:ext cx="10058400" cy="1429786"/>
          </a:xfrm>
        </p:spPr>
        <p:txBody>
          <a:bodyPr/>
          <a:lstStyle/>
          <a:p>
            <a:r>
              <a:rPr lang="en-US" dirty="0">
                <a:solidFill>
                  <a:srgbClr val="1A3763"/>
                </a:solidFill>
              </a:rPr>
              <a:t>Second Breakout Group Discussion</a:t>
            </a:r>
            <a:endParaRPr lang="en-US" dirty="0"/>
          </a:p>
        </p:txBody>
      </p:sp>
      <p:sp>
        <p:nvSpPr>
          <p:cNvPr id="4" name="Content Placeholder 3">
            <a:extLst>
              <a:ext uri="{FF2B5EF4-FFF2-40B4-BE49-F238E27FC236}">
                <a16:creationId xmlns:a16="http://schemas.microsoft.com/office/drawing/2014/main" id="{D61A4A47-966C-4A28-883B-07E32B64391A}"/>
              </a:ext>
            </a:extLst>
          </p:cNvPr>
          <p:cNvSpPr>
            <a:spLocks noGrp="1"/>
          </p:cNvSpPr>
          <p:nvPr>
            <p:ph sz="half" idx="1"/>
          </p:nvPr>
        </p:nvSpPr>
        <p:spPr>
          <a:xfrm>
            <a:off x="1097278" y="1845734"/>
            <a:ext cx="10058400" cy="4443554"/>
          </a:xfrm>
        </p:spPr>
        <p:txBody>
          <a:bodyPr>
            <a:normAutofit/>
          </a:bodyPr>
          <a:lstStyle/>
          <a:p>
            <a:pPr marL="91440" indent="0">
              <a:lnSpc>
                <a:spcPct val="100000"/>
              </a:lnSpc>
              <a:spcBef>
                <a:spcPts val="0"/>
              </a:spcBef>
              <a:spcAft>
                <a:spcPts val="800"/>
              </a:spcAft>
              <a:buClrTx/>
              <a:buNone/>
            </a:pPr>
            <a:r>
              <a:rPr lang="en-US" sz="2800" dirty="0">
                <a:solidFill>
                  <a:schemeClr val="tx1"/>
                </a:solidFill>
              </a:rPr>
              <a:t>Topic: CTC Goals, Priority Goals for Year 3, Year 5</a:t>
            </a:r>
          </a:p>
          <a:p>
            <a:pPr lvl="1">
              <a:lnSpc>
                <a:spcPct val="100000"/>
              </a:lnSpc>
              <a:spcAft>
                <a:spcPts val="800"/>
              </a:spcAft>
            </a:pPr>
            <a:r>
              <a:rPr lang="en-US" sz="2400" b="1" dirty="0"/>
              <a:t>Materials</a:t>
            </a:r>
            <a:r>
              <a:rPr lang="en-US" sz="2400" dirty="0"/>
              <a:t>: Strategic Plan (Agenda item p 3-4), Appendix B (Agenda Item), </a:t>
            </a:r>
            <a:r>
              <a:rPr lang="en-US" sz="2400" dirty="0">
                <a:highlight>
                  <a:srgbClr val="FFFF00"/>
                </a:highlight>
              </a:rPr>
              <a:t>OR WORKSHEET</a:t>
            </a:r>
            <a:r>
              <a:rPr lang="en-US" sz="2400" dirty="0"/>
              <a:t>; 2021 Initiatives and Milestones</a:t>
            </a:r>
          </a:p>
          <a:p>
            <a:pPr lvl="1">
              <a:lnSpc>
                <a:spcPct val="100000"/>
              </a:lnSpc>
              <a:spcAft>
                <a:spcPts val="800"/>
              </a:spcAft>
            </a:pPr>
            <a:r>
              <a:rPr lang="en-US" sz="2400" b="1" dirty="0"/>
              <a:t>Directions</a:t>
            </a:r>
            <a:r>
              <a:rPr lang="en-US" sz="2400" dirty="0"/>
              <a:t>: In breakout rooms review Appendix B and discuss the CTC’s Multi-Year Goals (p. 4-5). A CTC staff person will take notes. One Commissioner will volunteer to present 3 highlights from the discussion. Please take a break as needed during this breakout discussion.</a:t>
            </a:r>
          </a:p>
          <a:p>
            <a:pPr marL="1374775" lvl="2" indent="-457200">
              <a:lnSpc>
                <a:spcPct val="100000"/>
              </a:lnSpc>
              <a:spcAft>
                <a:spcPts val="800"/>
              </a:spcAft>
              <a:buFont typeface="+mj-lt"/>
              <a:buAutoNum type="arabicPeriod"/>
            </a:pPr>
            <a:r>
              <a:rPr lang="en-US" sz="2400" dirty="0"/>
              <a:t>What needs to be updated or added?</a:t>
            </a:r>
          </a:p>
          <a:p>
            <a:pPr marL="1374775" lvl="2" indent="-457200">
              <a:lnSpc>
                <a:spcPct val="100000"/>
              </a:lnSpc>
              <a:spcAft>
                <a:spcPts val="800"/>
              </a:spcAft>
              <a:buFont typeface="+mj-lt"/>
              <a:buAutoNum type="arabicPeriod"/>
            </a:pPr>
            <a:r>
              <a:rPr lang="en-US" sz="2400" dirty="0"/>
              <a:t>What are the most pressing long-term priorities the Commission would like to address within the next 3-5 years? </a:t>
            </a:r>
          </a:p>
          <a:p>
            <a:pPr marL="91440" indent="0">
              <a:buNone/>
            </a:pPr>
            <a:endParaRPr lang="en-US" dirty="0"/>
          </a:p>
        </p:txBody>
      </p:sp>
      <p:sp>
        <p:nvSpPr>
          <p:cNvPr id="3" name="Slide Number Placeholder 2">
            <a:extLst>
              <a:ext uri="{FF2B5EF4-FFF2-40B4-BE49-F238E27FC236}">
                <a16:creationId xmlns:a16="http://schemas.microsoft.com/office/drawing/2014/main" id="{8E354434-BB82-4D05-BF4D-4CC734E12075}"/>
              </a:ext>
            </a:extLst>
          </p:cNvPr>
          <p:cNvSpPr>
            <a:spLocks noGrp="1"/>
          </p:cNvSpPr>
          <p:nvPr>
            <p:ph type="sldNum" sz="quarter" idx="12"/>
          </p:nvPr>
        </p:nvSpPr>
        <p:spPr/>
        <p:txBody>
          <a:bodyPr/>
          <a:lstStyle/>
          <a:p>
            <a:fld id="{8CF074CD-934D-404A-ACFA-C89B8DACAFC4}" type="slidenum">
              <a:rPr lang="en-US" smtClean="0"/>
              <a:pPr/>
              <a:t>17</a:t>
            </a:fld>
            <a:endParaRPr lang="en-US" sz="2400" dirty="0"/>
          </a:p>
        </p:txBody>
      </p:sp>
    </p:spTree>
    <p:extLst>
      <p:ext uri="{BB962C8B-B14F-4D97-AF65-F5344CB8AC3E}">
        <p14:creationId xmlns:p14="http://schemas.microsoft.com/office/powerpoint/2010/main" val="23797247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BCEB3-7C1A-4807-85F9-06E1627ED34B}"/>
              </a:ext>
            </a:extLst>
          </p:cNvPr>
          <p:cNvSpPr>
            <a:spLocks noGrp="1"/>
          </p:cNvSpPr>
          <p:nvPr>
            <p:ph type="title"/>
          </p:nvPr>
        </p:nvSpPr>
        <p:spPr>
          <a:xfrm>
            <a:off x="1097278" y="245451"/>
            <a:ext cx="10058400" cy="1429786"/>
          </a:xfrm>
        </p:spPr>
        <p:txBody>
          <a:bodyPr/>
          <a:lstStyle/>
          <a:p>
            <a:r>
              <a:rPr lang="en-US" dirty="0">
                <a:solidFill>
                  <a:srgbClr val="1A3763"/>
                </a:solidFill>
              </a:rPr>
              <a:t>Second Breakout Group Discussion</a:t>
            </a:r>
            <a:endParaRPr lang="en-US" dirty="0"/>
          </a:p>
        </p:txBody>
      </p:sp>
      <p:sp>
        <p:nvSpPr>
          <p:cNvPr id="4" name="Content Placeholder 3">
            <a:extLst>
              <a:ext uri="{FF2B5EF4-FFF2-40B4-BE49-F238E27FC236}">
                <a16:creationId xmlns:a16="http://schemas.microsoft.com/office/drawing/2014/main" id="{D61A4A47-966C-4A28-883B-07E32B64391A}"/>
              </a:ext>
            </a:extLst>
          </p:cNvPr>
          <p:cNvSpPr>
            <a:spLocks noGrp="1"/>
          </p:cNvSpPr>
          <p:nvPr>
            <p:ph sz="half" idx="1"/>
          </p:nvPr>
        </p:nvSpPr>
        <p:spPr>
          <a:xfrm>
            <a:off x="1097277" y="1845734"/>
            <a:ext cx="10645543" cy="4443554"/>
          </a:xfrm>
        </p:spPr>
        <p:txBody>
          <a:bodyPr>
            <a:normAutofit/>
          </a:bodyPr>
          <a:lstStyle/>
          <a:p>
            <a:pPr lvl="1">
              <a:lnSpc>
                <a:spcPct val="100000"/>
              </a:lnSpc>
              <a:spcAft>
                <a:spcPts val="800"/>
              </a:spcAft>
            </a:pPr>
            <a:r>
              <a:rPr lang="en-US" sz="2400" b="1" dirty="0"/>
              <a:t>Directions</a:t>
            </a:r>
            <a:r>
              <a:rPr lang="en-US" sz="2400" dirty="0"/>
              <a:t>:</a:t>
            </a:r>
          </a:p>
          <a:p>
            <a:pPr lvl="2">
              <a:lnSpc>
                <a:spcPct val="100000"/>
              </a:lnSpc>
              <a:spcAft>
                <a:spcPts val="800"/>
              </a:spcAft>
            </a:pPr>
            <a:r>
              <a:rPr lang="en-US" sz="2400" dirty="0"/>
              <a:t>Review goal statements: 3-4 minutes</a:t>
            </a:r>
          </a:p>
          <a:p>
            <a:pPr lvl="2">
              <a:lnSpc>
                <a:spcPct val="100000"/>
              </a:lnSpc>
              <a:spcAft>
                <a:spcPts val="800"/>
              </a:spcAft>
            </a:pPr>
            <a:r>
              <a:rPr lang="en-US" sz="2400" dirty="0"/>
              <a:t>Review updated Appendix B: 3-4 minutes</a:t>
            </a:r>
          </a:p>
          <a:p>
            <a:pPr lvl="2">
              <a:lnSpc>
                <a:spcPct val="100000"/>
              </a:lnSpc>
              <a:spcAft>
                <a:spcPts val="800"/>
              </a:spcAft>
            </a:pPr>
            <a:r>
              <a:rPr lang="en-US" sz="2400" dirty="0"/>
              <a:t>Review 2021 priorities: 3-4 minutes</a:t>
            </a:r>
          </a:p>
          <a:p>
            <a:pPr lvl="2">
              <a:lnSpc>
                <a:spcPct val="100000"/>
              </a:lnSpc>
              <a:spcAft>
                <a:spcPts val="800"/>
              </a:spcAft>
            </a:pPr>
            <a:r>
              <a:rPr lang="en-US" sz="2400" dirty="0"/>
              <a:t>As a group, discuss the following questions:</a:t>
            </a:r>
          </a:p>
          <a:p>
            <a:pPr marL="1374775" lvl="2" indent="-457200">
              <a:lnSpc>
                <a:spcPct val="100000"/>
              </a:lnSpc>
              <a:spcAft>
                <a:spcPts val="800"/>
              </a:spcAft>
              <a:buFont typeface="+mj-lt"/>
              <a:buAutoNum type="arabicPeriod"/>
            </a:pPr>
            <a:r>
              <a:rPr lang="en-US" sz="2400" dirty="0"/>
              <a:t>What needs to be updated or added?</a:t>
            </a:r>
          </a:p>
          <a:p>
            <a:pPr marL="1374775" lvl="2" indent="-457200">
              <a:lnSpc>
                <a:spcPct val="100000"/>
              </a:lnSpc>
              <a:spcAft>
                <a:spcPts val="800"/>
              </a:spcAft>
              <a:buFont typeface="+mj-lt"/>
              <a:buAutoNum type="arabicPeriod"/>
            </a:pPr>
            <a:r>
              <a:rPr lang="en-US" sz="2400" dirty="0"/>
              <a:t>What are the most pressing long-term priorities the Commission would like to address within the next 3-5 years? </a:t>
            </a:r>
          </a:p>
          <a:p>
            <a:pPr lvl="4">
              <a:lnSpc>
                <a:spcPct val="100000"/>
              </a:lnSpc>
              <a:spcAft>
                <a:spcPts val="800"/>
              </a:spcAft>
            </a:pPr>
            <a:endParaRPr lang="en-US" dirty="0"/>
          </a:p>
        </p:txBody>
      </p:sp>
      <p:sp>
        <p:nvSpPr>
          <p:cNvPr id="3" name="Slide Number Placeholder 2">
            <a:extLst>
              <a:ext uri="{FF2B5EF4-FFF2-40B4-BE49-F238E27FC236}">
                <a16:creationId xmlns:a16="http://schemas.microsoft.com/office/drawing/2014/main" id="{8E354434-BB82-4D05-BF4D-4CC734E12075}"/>
              </a:ext>
            </a:extLst>
          </p:cNvPr>
          <p:cNvSpPr>
            <a:spLocks noGrp="1"/>
          </p:cNvSpPr>
          <p:nvPr>
            <p:ph type="sldNum" sz="quarter" idx="12"/>
          </p:nvPr>
        </p:nvSpPr>
        <p:spPr/>
        <p:txBody>
          <a:bodyPr/>
          <a:lstStyle/>
          <a:p>
            <a:fld id="{8CF074CD-934D-404A-ACFA-C89B8DACAFC4}" type="slidenum">
              <a:rPr lang="en-US" smtClean="0"/>
              <a:pPr/>
              <a:t>18</a:t>
            </a:fld>
            <a:endParaRPr lang="en-US" sz="2400" dirty="0"/>
          </a:p>
        </p:txBody>
      </p:sp>
    </p:spTree>
    <p:extLst>
      <p:ext uri="{BB962C8B-B14F-4D97-AF65-F5344CB8AC3E}">
        <p14:creationId xmlns:p14="http://schemas.microsoft.com/office/powerpoint/2010/main" val="25459635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F806F03-E14D-4790-B5D9-6B38DFA93AA7}"/>
              </a:ext>
            </a:extLst>
          </p:cNvPr>
          <p:cNvSpPr>
            <a:spLocks noGrp="1"/>
          </p:cNvSpPr>
          <p:nvPr>
            <p:ph type="title"/>
          </p:nvPr>
        </p:nvSpPr>
        <p:spPr>
          <a:xfrm>
            <a:off x="1196686" y="-591317"/>
            <a:ext cx="10058400" cy="1429784"/>
          </a:xfrm>
        </p:spPr>
        <p:txBody>
          <a:bodyPr/>
          <a:lstStyle/>
          <a:p>
            <a:r>
              <a:rPr lang="en-US" dirty="0"/>
              <a:t>Group Assignments</a:t>
            </a:r>
          </a:p>
        </p:txBody>
      </p:sp>
      <p:graphicFrame>
        <p:nvGraphicFramePr>
          <p:cNvPr id="7" name="Table 7">
            <a:extLst>
              <a:ext uri="{FF2B5EF4-FFF2-40B4-BE49-F238E27FC236}">
                <a16:creationId xmlns:a16="http://schemas.microsoft.com/office/drawing/2014/main" id="{7C587ACC-4619-470E-89DD-85DCC2D10CAA}"/>
              </a:ext>
            </a:extLst>
          </p:cNvPr>
          <p:cNvGraphicFramePr>
            <a:graphicFrameLocks noGrp="1"/>
          </p:cNvGraphicFramePr>
          <p:nvPr>
            <p:ph sz="half" idx="1"/>
            <p:extLst>
              <p:ext uri="{D42A27DB-BD31-4B8C-83A1-F6EECF244321}">
                <p14:modId xmlns:p14="http://schemas.microsoft.com/office/powerpoint/2010/main" val="3852663190"/>
              </p:ext>
            </p:extLst>
          </p:nvPr>
        </p:nvGraphicFramePr>
        <p:xfrm>
          <a:off x="1196685" y="940602"/>
          <a:ext cx="9936535" cy="5290558"/>
        </p:xfrm>
        <a:graphic>
          <a:graphicData uri="http://schemas.openxmlformats.org/drawingml/2006/table">
            <a:tbl>
              <a:tblPr firstRow="1" bandRow="1">
                <a:tableStyleId>{5C22544A-7EE6-4342-B048-85BDC9FD1C3A}</a:tableStyleId>
              </a:tblPr>
              <a:tblGrid>
                <a:gridCol w="4396477">
                  <a:extLst>
                    <a:ext uri="{9D8B030D-6E8A-4147-A177-3AD203B41FA5}">
                      <a16:colId xmlns:a16="http://schemas.microsoft.com/office/drawing/2014/main" val="1942494257"/>
                    </a:ext>
                  </a:extLst>
                </a:gridCol>
                <a:gridCol w="5540058">
                  <a:extLst>
                    <a:ext uri="{9D8B030D-6E8A-4147-A177-3AD203B41FA5}">
                      <a16:colId xmlns:a16="http://schemas.microsoft.com/office/drawing/2014/main" val="3630895063"/>
                    </a:ext>
                  </a:extLst>
                </a:gridCol>
              </a:tblGrid>
              <a:tr h="364396">
                <a:tc>
                  <a:txBody>
                    <a:bodyPr/>
                    <a:lstStyle/>
                    <a:p>
                      <a:r>
                        <a:rPr lang="en-US" dirty="0"/>
                        <a:t>Commissioners</a:t>
                      </a:r>
                    </a:p>
                  </a:txBody>
                  <a:tcPr/>
                </a:tc>
                <a:tc>
                  <a:txBody>
                    <a:bodyPr/>
                    <a:lstStyle/>
                    <a:p>
                      <a:r>
                        <a:rPr lang="en-US" dirty="0"/>
                        <a:t>Staff</a:t>
                      </a:r>
                    </a:p>
                  </a:txBody>
                  <a:tcPr/>
                </a:tc>
                <a:extLst>
                  <a:ext uri="{0D108BD9-81ED-4DB2-BD59-A6C34878D82A}">
                    <a16:rowId xmlns:a16="http://schemas.microsoft.com/office/drawing/2014/main" val="4154269600"/>
                  </a:ext>
                </a:extLst>
              </a:tr>
              <a:tr h="1730879">
                <a:tc>
                  <a:txBody>
                    <a:bodyPr/>
                    <a:lstStyle/>
                    <a:p>
                      <a:r>
                        <a:rPr lang="en-US" b="1" dirty="0"/>
                        <a:t>Group 1:</a:t>
                      </a:r>
                    </a:p>
                    <a:p>
                      <a:r>
                        <a:rPr lang="en-US" sz="1800" dirty="0">
                          <a:effectLst/>
                          <a:latin typeface="Calibri" panose="020F0502020204030204" pitchFamily="34" charset="0"/>
                          <a:ea typeface="Calibri" panose="020F0502020204030204" pitchFamily="34" charset="0"/>
                        </a:rPr>
                        <a:t>Tine Sloan, Bonnie Klatt, Mike Cooney, Michael De La Torre, Kate Brown</a:t>
                      </a:r>
                      <a:endParaRPr lang="en-US" dirty="0"/>
                    </a:p>
                  </a:txBody>
                  <a:tcPr/>
                </a:tc>
                <a:tc>
                  <a:txBody>
                    <a:bodyPr/>
                    <a:lstStyle/>
                    <a:p>
                      <a:pPr marL="0" marR="0" indent="0">
                        <a:spcBef>
                          <a:spcPts val="0"/>
                        </a:spcBef>
                        <a:spcAft>
                          <a:spcPts val="0"/>
                        </a:spcAft>
                        <a:buNone/>
                      </a:pPr>
                      <a:r>
                        <a:rPr lang="en-US" sz="1800" b="1" dirty="0">
                          <a:effectLst/>
                          <a:latin typeface="Calibri" panose="020F0502020204030204" pitchFamily="34" charset="0"/>
                          <a:ea typeface="Calibri" panose="020F0502020204030204" pitchFamily="34" charset="0"/>
                        </a:rPr>
                        <a:t>Lead Facilitator</a:t>
                      </a:r>
                      <a:r>
                        <a:rPr lang="en-US" sz="1800" dirty="0">
                          <a:effectLst/>
                          <a:latin typeface="Calibri" panose="020F0502020204030204" pitchFamily="34" charset="0"/>
                          <a:ea typeface="Calibri" panose="020F0502020204030204" pitchFamily="34" charset="0"/>
                        </a:rPr>
                        <a:t>:  Amy Reising</a:t>
                      </a:r>
                    </a:p>
                    <a:p>
                      <a:pPr marL="0" marR="0" indent="0">
                        <a:spcBef>
                          <a:spcPts val="0"/>
                        </a:spcBef>
                        <a:spcAft>
                          <a:spcPts val="0"/>
                        </a:spcAft>
                        <a:buNone/>
                      </a:pPr>
                      <a:r>
                        <a:rPr lang="en-US" sz="1800" b="1" dirty="0">
                          <a:effectLst/>
                          <a:latin typeface="Calibri" panose="020F0502020204030204" pitchFamily="34" charset="0"/>
                          <a:ea typeface="Calibri" panose="020F0502020204030204" pitchFamily="34" charset="0"/>
                        </a:rPr>
                        <a:t>Staff facilitators</a:t>
                      </a:r>
                      <a:r>
                        <a:rPr lang="en-US" sz="1800" dirty="0">
                          <a:effectLst/>
                          <a:latin typeface="Calibri" panose="020F0502020204030204" pitchFamily="34" charset="0"/>
                          <a:ea typeface="Calibri" panose="020F0502020204030204" pitchFamily="34" charset="0"/>
                        </a:rPr>
                        <a:t>/</a:t>
                      </a:r>
                      <a:r>
                        <a:rPr lang="en-US" sz="1800" b="1" dirty="0">
                          <a:effectLst/>
                          <a:latin typeface="Calibri" panose="020F0502020204030204" pitchFamily="34" charset="0"/>
                          <a:ea typeface="Calibri" panose="020F0502020204030204" pitchFamily="34" charset="0"/>
                        </a:rPr>
                        <a:t>note takers</a:t>
                      </a:r>
                      <a:endParaRPr lang="en-US" sz="1800" b="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b="1" dirty="0">
                          <a:effectLst/>
                          <a:latin typeface="Calibri" panose="020F0502020204030204" pitchFamily="34" charset="0"/>
                          <a:ea typeface="Calibri" panose="020F0502020204030204" pitchFamily="34" charset="0"/>
                        </a:rPr>
                        <a:t>Break out 1</a:t>
                      </a:r>
                      <a:r>
                        <a:rPr lang="en-US" sz="1800" dirty="0">
                          <a:effectLst/>
                          <a:latin typeface="Calibri" panose="020F0502020204030204" pitchFamily="34" charset="0"/>
                          <a:ea typeface="Calibri" panose="020F0502020204030204" pitchFamily="34" charset="0"/>
                        </a:rPr>
                        <a:t>:  James Webb, Phyllis Jacobson, Zoltan Sarda   </a:t>
                      </a:r>
                    </a:p>
                    <a:p>
                      <a:pPr marL="0" marR="0" indent="0">
                        <a:spcBef>
                          <a:spcPts val="0"/>
                        </a:spcBef>
                        <a:spcAft>
                          <a:spcPts val="0"/>
                        </a:spcAft>
                        <a:buNone/>
                      </a:pPr>
                      <a:r>
                        <a:rPr lang="en-US" sz="1800" b="1" dirty="0">
                          <a:effectLst/>
                          <a:latin typeface="Calibri" panose="020F0502020204030204" pitchFamily="34" charset="0"/>
                          <a:ea typeface="Calibri" panose="020F0502020204030204" pitchFamily="34" charset="0"/>
                        </a:rPr>
                        <a:t>Break out 2</a:t>
                      </a:r>
                      <a:r>
                        <a:rPr lang="en-US" sz="1800" dirty="0">
                          <a:effectLst/>
                          <a:latin typeface="Calibri" panose="020F0502020204030204" pitchFamily="34" charset="0"/>
                          <a:ea typeface="Calibri" panose="020F0502020204030204" pitchFamily="34" charset="0"/>
                        </a:rPr>
                        <a:t>:  James Webb, Phyllis Jacobson, Zoltan Sarda </a:t>
                      </a:r>
                      <a:endParaRPr lang="en-US" dirty="0"/>
                    </a:p>
                  </a:txBody>
                  <a:tcPr/>
                </a:tc>
                <a:extLst>
                  <a:ext uri="{0D108BD9-81ED-4DB2-BD59-A6C34878D82A}">
                    <a16:rowId xmlns:a16="http://schemas.microsoft.com/office/drawing/2014/main" val="344505966"/>
                  </a:ext>
                </a:extLst>
              </a:tr>
              <a:tr h="1457582">
                <a:tc>
                  <a:txBody>
                    <a:bodyPr/>
                    <a:lstStyle/>
                    <a:p>
                      <a:r>
                        <a:rPr lang="en-US" b="1" dirty="0"/>
                        <a:t>Group 2:</a:t>
                      </a:r>
                    </a:p>
                    <a:p>
                      <a:r>
                        <a:rPr lang="en-US" sz="1800" dirty="0">
                          <a:effectLst/>
                          <a:latin typeface="Calibri" panose="020F0502020204030204" pitchFamily="34" charset="0"/>
                          <a:ea typeface="Calibri" panose="020F0502020204030204" pitchFamily="34" charset="0"/>
                        </a:rPr>
                        <a:t>Marysol de la Torre Escobedo, Johanna Hartwig, Susan Heredia,  Andrew Wall, Cindy Marten, Haydee Rodriguez</a:t>
                      </a:r>
                      <a:endParaRPr lang="en-US" dirty="0"/>
                    </a:p>
                  </a:txBody>
                  <a:tcPr/>
                </a:tc>
                <a:tc>
                  <a:txBody>
                    <a:bodyPr/>
                    <a:lstStyle/>
                    <a:p>
                      <a:pPr marL="0" marR="0" indent="0">
                        <a:spcBef>
                          <a:spcPts val="0"/>
                        </a:spcBef>
                        <a:spcAft>
                          <a:spcPts val="0"/>
                        </a:spcAft>
                        <a:buNone/>
                      </a:pPr>
                      <a:r>
                        <a:rPr lang="en-US" sz="1800" b="1" dirty="0">
                          <a:effectLst/>
                          <a:latin typeface="Calibri" panose="020F0502020204030204" pitchFamily="34" charset="0"/>
                          <a:ea typeface="Calibri" panose="020F0502020204030204" pitchFamily="34" charset="0"/>
                        </a:rPr>
                        <a:t>Lead Facilitator</a:t>
                      </a:r>
                      <a:r>
                        <a:rPr lang="en-US" sz="1800" dirty="0">
                          <a:effectLst/>
                          <a:latin typeface="Calibri" panose="020F0502020204030204" pitchFamily="34" charset="0"/>
                          <a:ea typeface="Calibri" panose="020F0502020204030204" pitchFamily="34" charset="0"/>
                        </a:rPr>
                        <a:t>: David DeGuire</a:t>
                      </a:r>
                    </a:p>
                    <a:p>
                      <a:pPr marL="0" marR="0" indent="0">
                        <a:spcBef>
                          <a:spcPts val="0"/>
                        </a:spcBef>
                        <a:spcAft>
                          <a:spcPts val="0"/>
                        </a:spcAft>
                        <a:buNone/>
                      </a:pPr>
                      <a:r>
                        <a:rPr lang="en-US" sz="1800" b="1" dirty="0">
                          <a:effectLst/>
                          <a:latin typeface="Calibri" panose="020F0502020204030204" pitchFamily="34" charset="0"/>
                          <a:ea typeface="Calibri" panose="020F0502020204030204" pitchFamily="34" charset="0"/>
                        </a:rPr>
                        <a:t>Staff facilitators/note takers:</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b="1" dirty="0">
                          <a:effectLst/>
                          <a:latin typeface="Calibri" panose="020F0502020204030204" pitchFamily="34" charset="0"/>
                          <a:ea typeface="Calibri" panose="020F0502020204030204" pitchFamily="34" charset="0"/>
                        </a:rPr>
                        <a:t>Break out 1</a:t>
                      </a:r>
                      <a:r>
                        <a:rPr lang="en-US" sz="1800" dirty="0">
                          <a:effectLst/>
                          <a:latin typeface="Calibri" panose="020F0502020204030204" pitchFamily="34" charset="0"/>
                          <a:ea typeface="Calibri" panose="020F0502020204030204" pitchFamily="34" charset="0"/>
                        </a:rPr>
                        <a:t>: Cheryl Hickey, Sasha Horwitz, Gil Gonzalez</a:t>
                      </a:r>
                    </a:p>
                    <a:p>
                      <a:pPr marL="0" marR="0" indent="0">
                        <a:spcBef>
                          <a:spcPts val="0"/>
                        </a:spcBef>
                        <a:spcAft>
                          <a:spcPts val="0"/>
                        </a:spcAft>
                        <a:buNone/>
                      </a:pPr>
                      <a:r>
                        <a:rPr lang="en-US" sz="1800" b="1" dirty="0">
                          <a:effectLst/>
                          <a:latin typeface="Calibri" panose="020F0502020204030204" pitchFamily="34" charset="0"/>
                          <a:ea typeface="Calibri" panose="020F0502020204030204" pitchFamily="34" charset="0"/>
                        </a:rPr>
                        <a:t>Break out 2</a:t>
                      </a:r>
                      <a:r>
                        <a:rPr lang="en-US" sz="1800" dirty="0">
                          <a:effectLst/>
                          <a:latin typeface="Calibri" panose="020F0502020204030204" pitchFamily="34" charset="0"/>
                          <a:ea typeface="Calibri" panose="020F0502020204030204" pitchFamily="34" charset="0"/>
                        </a:rPr>
                        <a:t>:  Cheryl Hickey, Sasha Horwitz, Gil Gonzalez</a:t>
                      </a:r>
                    </a:p>
                    <a:p>
                      <a:endParaRPr lang="en-US" dirty="0"/>
                    </a:p>
                  </a:txBody>
                  <a:tcPr/>
                </a:tc>
                <a:extLst>
                  <a:ext uri="{0D108BD9-81ED-4DB2-BD59-A6C34878D82A}">
                    <a16:rowId xmlns:a16="http://schemas.microsoft.com/office/drawing/2014/main" val="2942567515"/>
                  </a:ext>
                </a:extLst>
              </a:tr>
              <a:tr h="1730879">
                <a:tc>
                  <a:txBody>
                    <a:bodyPr/>
                    <a:lstStyle/>
                    <a:p>
                      <a:r>
                        <a:rPr lang="en-US" b="1" dirty="0"/>
                        <a:t>Group 3: </a:t>
                      </a:r>
                    </a:p>
                    <a:p>
                      <a:r>
                        <a:rPr lang="en-US" sz="1800">
                          <a:effectLst/>
                          <a:latin typeface="Calibri" panose="020F0502020204030204" pitchFamily="34" charset="0"/>
                          <a:ea typeface="Calibri" panose="020F0502020204030204" pitchFamily="34" charset="0"/>
                        </a:rPr>
                        <a:t>Monica Martinez, </a:t>
                      </a:r>
                      <a:r>
                        <a:rPr lang="en-US" sz="1800" dirty="0">
                          <a:effectLst/>
                          <a:latin typeface="Calibri" panose="020F0502020204030204" pitchFamily="34" charset="0"/>
                          <a:ea typeface="Calibri" panose="020F0502020204030204" pitchFamily="34" charset="0"/>
                        </a:rPr>
                        <a:t>Terri Jackson, Jose Cardenas, Megan Gross, Marquita Grenot-Scheyer, </a:t>
                      </a:r>
                      <a:r>
                        <a:rPr lang="en-US" sz="1800">
                          <a:effectLst/>
                          <a:latin typeface="Calibri" panose="020F0502020204030204" pitchFamily="34" charset="0"/>
                          <a:ea typeface="Calibri" panose="020F0502020204030204" pitchFamily="34" charset="0"/>
                        </a:rPr>
                        <a:t>Annamarie Francois</a:t>
                      </a:r>
                      <a:endParaRPr lang="en-US" b="1" dirty="0"/>
                    </a:p>
                    <a:p>
                      <a:endParaRPr lang="en-US" b="0" dirty="0"/>
                    </a:p>
                  </a:txBody>
                  <a:tcPr/>
                </a:tc>
                <a:tc>
                  <a:txBody>
                    <a:bodyPr/>
                    <a:lstStyle/>
                    <a:p>
                      <a:pPr marL="0" marR="0" indent="0">
                        <a:spcBef>
                          <a:spcPts val="0"/>
                        </a:spcBef>
                        <a:spcAft>
                          <a:spcPts val="0"/>
                        </a:spcAft>
                        <a:buNone/>
                      </a:pPr>
                      <a:r>
                        <a:rPr lang="en-US" sz="1800" b="1" dirty="0">
                          <a:effectLst/>
                          <a:latin typeface="Calibri" panose="020F0502020204030204" pitchFamily="34" charset="0"/>
                          <a:ea typeface="Calibri" panose="020F0502020204030204" pitchFamily="34" charset="0"/>
                        </a:rPr>
                        <a:t>Lead Facilitator</a:t>
                      </a:r>
                      <a:r>
                        <a:rPr lang="en-US" sz="1800" dirty="0">
                          <a:effectLst/>
                          <a:latin typeface="Calibri" panose="020F0502020204030204" pitchFamily="34" charset="0"/>
                          <a:ea typeface="Calibri" panose="020F0502020204030204" pitchFamily="34" charset="0"/>
                        </a:rPr>
                        <a:t>: Michele Perrault</a:t>
                      </a:r>
                    </a:p>
                    <a:p>
                      <a:pPr marL="0" marR="0" indent="0">
                        <a:spcBef>
                          <a:spcPts val="0"/>
                        </a:spcBef>
                        <a:spcAft>
                          <a:spcPts val="0"/>
                        </a:spcAft>
                        <a:buNone/>
                      </a:pPr>
                      <a:r>
                        <a:rPr lang="en-US" sz="1800" b="1" dirty="0">
                          <a:effectLst/>
                          <a:latin typeface="Calibri" panose="020F0502020204030204" pitchFamily="34" charset="0"/>
                          <a:ea typeface="Calibri" panose="020F0502020204030204" pitchFamily="34" charset="0"/>
                        </a:rPr>
                        <a:t>Staff Facilitators/note takers</a:t>
                      </a:r>
                      <a:r>
                        <a:rPr lang="en-US" sz="1800" dirty="0">
                          <a:effectLst/>
                          <a:latin typeface="Calibri" panose="020F0502020204030204" pitchFamily="34" charset="0"/>
                          <a:ea typeface="Calibri" panose="020F0502020204030204" pitchFamily="34" charset="0"/>
                        </a:rPr>
                        <a:t>:  </a:t>
                      </a:r>
                    </a:p>
                    <a:p>
                      <a:pPr marL="0" marR="0" indent="0">
                        <a:spcBef>
                          <a:spcPts val="0"/>
                        </a:spcBef>
                        <a:spcAft>
                          <a:spcPts val="0"/>
                        </a:spcAft>
                        <a:buNone/>
                      </a:pPr>
                      <a:r>
                        <a:rPr lang="en-US" sz="1800" b="1" dirty="0">
                          <a:effectLst/>
                          <a:latin typeface="Calibri" panose="020F0502020204030204" pitchFamily="34" charset="0"/>
                          <a:ea typeface="Calibri" panose="020F0502020204030204" pitchFamily="34" charset="0"/>
                        </a:rPr>
                        <a:t>Break out 1</a:t>
                      </a:r>
                      <a:r>
                        <a:rPr lang="en-US" sz="1800" dirty="0">
                          <a:effectLst/>
                          <a:latin typeface="Calibri" panose="020F0502020204030204" pitchFamily="34" charset="0"/>
                          <a:ea typeface="Calibri" panose="020F0502020204030204" pitchFamily="34" charset="0"/>
                        </a:rPr>
                        <a:t>: Erin Skubal, Cara Mendoza, Angel Lopez</a:t>
                      </a:r>
                    </a:p>
                    <a:p>
                      <a:pPr marL="0" marR="0" indent="0">
                        <a:spcBef>
                          <a:spcPts val="0"/>
                        </a:spcBef>
                        <a:spcAft>
                          <a:spcPts val="0"/>
                        </a:spcAft>
                        <a:buNone/>
                      </a:pPr>
                      <a:r>
                        <a:rPr lang="en-US" sz="1800" b="1" dirty="0">
                          <a:effectLst/>
                          <a:latin typeface="Calibri" panose="020F0502020204030204" pitchFamily="34" charset="0"/>
                          <a:ea typeface="Calibri" panose="020F0502020204030204" pitchFamily="34" charset="0"/>
                        </a:rPr>
                        <a:t>Break out 2</a:t>
                      </a:r>
                      <a:r>
                        <a:rPr lang="en-US" sz="1800" dirty="0">
                          <a:effectLst/>
                          <a:latin typeface="Calibri" panose="020F0502020204030204" pitchFamily="34" charset="0"/>
                          <a:ea typeface="Calibri" panose="020F0502020204030204" pitchFamily="34" charset="0"/>
                        </a:rPr>
                        <a:t>: Erin Skubal, Cara Mendoza, Angel Lopez</a:t>
                      </a:r>
                    </a:p>
                    <a:p>
                      <a:endParaRPr lang="en-US" dirty="0"/>
                    </a:p>
                  </a:txBody>
                  <a:tcPr/>
                </a:tc>
                <a:extLst>
                  <a:ext uri="{0D108BD9-81ED-4DB2-BD59-A6C34878D82A}">
                    <a16:rowId xmlns:a16="http://schemas.microsoft.com/office/drawing/2014/main" val="1423138118"/>
                  </a:ext>
                </a:extLst>
              </a:tr>
            </a:tbl>
          </a:graphicData>
        </a:graphic>
      </p:graphicFrame>
      <p:sp>
        <p:nvSpPr>
          <p:cNvPr id="3" name="Slide Number Placeholder 2">
            <a:extLst>
              <a:ext uri="{FF2B5EF4-FFF2-40B4-BE49-F238E27FC236}">
                <a16:creationId xmlns:a16="http://schemas.microsoft.com/office/drawing/2014/main" id="{7625F36E-3094-4E72-B233-A380A0736ECD}"/>
              </a:ext>
            </a:extLst>
          </p:cNvPr>
          <p:cNvSpPr>
            <a:spLocks noGrp="1"/>
          </p:cNvSpPr>
          <p:nvPr>
            <p:ph type="sldNum" sz="quarter" idx="12"/>
          </p:nvPr>
        </p:nvSpPr>
        <p:spPr/>
        <p:txBody>
          <a:bodyPr/>
          <a:lstStyle/>
          <a:p>
            <a:fld id="{8CF074CD-934D-404A-ACFA-C89B8DACAFC4}" type="slidenum">
              <a:rPr lang="en-US" smtClean="0"/>
              <a:pPr/>
              <a:t>19</a:t>
            </a:fld>
            <a:endParaRPr lang="en-US" sz="2400" dirty="0"/>
          </a:p>
        </p:txBody>
      </p:sp>
    </p:spTree>
    <p:extLst>
      <p:ext uri="{BB962C8B-B14F-4D97-AF65-F5344CB8AC3E}">
        <p14:creationId xmlns:p14="http://schemas.microsoft.com/office/powerpoint/2010/main" val="4056058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07EA0-0F8C-4D1C-913D-02FEB185341B}"/>
              </a:ext>
            </a:extLst>
          </p:cNvPr>
          <p:cNvSpPr>
            <a:spLocks noGrp="1"/>
          </p:cNvSpPr>
          <p:nvPr>
            <p:ph type="title"/>
          </p:nvPr>
        </p:nvSpPr>
        <p:spPr>
          <a:xfrm>
            <a:off x="1097278" y="274013"/>
            <a:ext cx="10058400" cy="1429786"/>
          </a:xfrm>
        </p:spPr>
        <p:txBody>
          <a:bodyPr/>
          <a:lstStyle/>
          <a:p>
            <a:r>
              <a:rPr lang="en-US" dirty="0">
                <a:solidFill>
                  <a:srgbClr val="1A3763"/>
                </a:solidFill>
              </a:rPr>
              <a:t>Strategic Planning Session Outcomes</a:t>
            </a:r>
            <a:endParaRPr lang="en-US" dirty="0"/>
          </a:p>
        </p:txBody>
      </p:sp>
      <p:sp>
        <p:nvSpPr>
          <p:cNvPr id="4" name="Content Placeholder 3">
            <a:extLst>
              <a:ext uri="{FF2B5EF4-FFF2-40B4-BE49-F238E27FC236}">
                <a16:creationId xmlns:a16="http://schemas.microsoft.com/office/drawing/2014/main" id="{959EEB01-35F3-4DCB-B9F5-A3CA4B2C777D}"/>
              </a:ext>
            </a:extLst>
          </p:cNvPr>
          <p:cNvSpPr>
            <a:spLocks noGrp="1"/>
          </p:cNvSpPr>
          <p:nvPr>
            <p:ph sz="half" idx="1"/>
          </p:nvPr>
        </p:nvSpPr>
        <p:spPr/>
        <p:txBody>
          <a:bodyPr/>
          <a:lstStyle/>
          <a:p>
            <a:pPr marL="548640" indent="-457200">
              <a:lnSpc>
                <a:spcPct val="100000"/>
              </a:lnSpc>
              <a:spcBef>
                <a:spcPts val="0"/>
              </a:spcBef>
              <a:spcAft>
                <a:spcPts val="1200"/>
              </a:spcAft>
              <a:buClrTx/>
              <a:buFont typeface="+mj-lt"/>
              <a:buAutoNum type="arabicPeriod"/>
            </a:pPr>
            <a:r>
              <a:rPr lang="en-US" sz="2400" dirty="0">
                <a:solidFill>
                  <a:schemeClr val="tx1"/>
                </a:solidFill>
              </a:rPr>
              <a:t>Review Vision, Mission, and Values</a:t>
            </a:r>
          </a:p>
          <a:p>
            <a:pPr marL="548640" indent="-457200">
              <a:lnSpc>
                <a:spcPct val="100000"/>
              </a:lnSpc>
              <a:spcBef>
                <a:spcPts val="0"/>
              </a:spcBef>
              <a:spcAft>
                <a:spcPts val="1200"/>
              </a:spcAft>
              <a:buClrTx/>
              <a:buFont typeface="+mj-lt"/>
              <a:buAutoNum type="arabicPeriod"/>
            </a:pPr>
            <a:r>
              <a:rPr lang="en-US" sz="2400" dirty="0">
                <a:solidFill>
                  <a:schemeClr val="tx1"/>
                </a:solidFill>
              </a:rPr>
              <a:t>Revisit Strategic </a:t>
            </a:r>
            <a:r>
              <a:rPr lang="en-US" dirty="0"/>
              <a:t>G</a:t>
            </a:r>
            <a:r>
              <a:rPr lang="en-US" sz="2400" dirty="0">
                <a:solidFill>
                  <a:schemeClr val="tx1"/>
                </a:solidFill>
              </a:rPr>
              <a:t>oals and Objectives</a:t>
            </a:r>
          </a:p>
          <a:p>
            <a:pPr marL="548640" indent="-457200">
              <a:lnSpc>
                <a:spcPct val="100000"/>
              </a:lnSpc>
              <a:spcBef>
                <a:spcPts val="0"/>
              </a:spcBef>
              <a:spcAft>
                <a:spcPts val="1200"/>
              </a:spcAft>
              <a:buClrTx/>
              <a:buFont typeface="+mj-lt"/>
              <a:buAutoNum type="arabicPeriod"/>
            </a:pPr>
            <a:r>
              <a:rPr lang="en-US" sz="2400" dirty="0">
                <a:solidFill>
                  <a:schemeClr val="tx1"/>
                </a:solidFill>
              </a:rPr>
              <a:t>Identify priorities for 3 years out, 5 years out</a:t>
            </a:r>
          </a:p>
          <a:p>
            <a:pPr marL="548640" indent="-457200">
              <a:lnSpc>
                <a:spcPct val="100000"/>
              </a:lnSpc>
              <a:spcBef>
                <a:spcPts val="0"/>
              </a:spcBef>
              <a:spcAft>
                <a:spcPts val="1200"/>
              </a:spcAft>
              <a:buClrTx/>
              <a:buFont typeface="+mj-lt"/>
              <a:buAutoNum type="arabicPeriod"/>
            </a:pPr>
            <a:r>
              <a:rPr lang="en-US" sz="2400" dirty="0">
                <a:solidFill>
                  <a:schemeClr val="tx1"/>
                </a:solidFill>
              </a:rPr>
              <a:t>Identify topics for future </a:t>
            </a:r>
            <a:r>
              <a:rPr lang="en-US" dirty="0"/>
              <a:t>s</a:t>
            </a:r>
            <a:r>
              <a:rPr lang="en-US" sz="2400" dirty="0">
                <a:solidFill>
                  <a:schemeClr val="tx1"/>
                </a:solidFill>
              </a:rPr>
              <a:t>tudy </a:t>
            </a:r>
            <a:r>
              <a:rPr lang="en-US" dirty="0"/>
              <a:t>s</a:t>
            </a:r>
            <a:r>
              <a:rPr lang="en-US" sz="2400" dirty="0">
                <a:solidFill>
                  <a:schemeClr val="tx1"/>
                </a:solidFill>
              </a:rPr>
              <a:t>essions</a:t>
            </a:r>
            <a:endParaRPr lang="en-US" dirty="0"/>
          </a:p>
        </p:txBody>
      </p:sp>
      <p:sp>
        <p:nvSpPr>
          <p:cNvPr id="3" name="Slide Number Placeholder 2">
            <a:extLst>
              <a:ext uri="{FF2B5EF4-FFF2-40B4-BE49-F238E27FC236}">
                <a16:creationId xmlns:a16="http://schemas.microsoft.com/office/drawing/2014/main" id="{5D5A2A95-85DE-4A1B-A4C4-ACAF4F0936F7}"/>
              </a:ext>
            </a:extLst>
          </p:cNvPr>
          <p:cNvSpPr>
            <a:spLocks noGrp="1"/>
          </p:cNvSpPr>
          <p:nvPr>
            <p:ph type="sldNum" sz="quarter" idx="12"/>
          </p:nvPr>
        </p:nvSpPr>
        <p:spPr/>
        <p:txBody>
          <a:bodyPr/>
          <a:lstStyle/>
          <a:p>
            <a:fld id="{8CF074CD-934D-404A-ACFA-C89B8DACAFC4}" type="slidenum">
              <a:rPr lang="en-US" smtClean="0"/>
              <a:pPr/>
              <a:t>2</a:t>
            </a:fld>
            <a:endParaRPr lang="en-US" sz="2400" dirty="0"/>
          </a:p>
        </p:txBody>
      </p:sp>
    </p:spTree>
    <p:extLst>
      <p:ext uri="{BB962C8B-B14F-4D97-AF65-F5344CB8AC3E}">
        <p14:creationId xmlns:p14="http://schemas.microsoft.com/office/powerpoint/2010/main" val="17633576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F1041-4FC9-4223-A14E-D60579CF065C}"/>
              </a:ext>
            </a:extLst>
          </p:cNvPr>
          <p:cNvSpPr>
            <a:spLocks noGrp="1"/>
          </p:cNvSpPr>
          <p:nvPr>
            <p:ph type="title"/>
          </p:nvPr>
        </p:nvSpPr>
        <p:spPr>
          <a:xfrm>
            <a:off x="1097278" y="274013"/>
            <a:ext cx="10058400" cy="1429786"/>
          </a:xfrm>
        </p:spPr>
        <p:txBody>
          <a:bodyPr/>
          <a:lstStyle/>
          <a:p>
            <a:r>
              <a:rPr lang="en-US" dirty="0">
                <a:solidFill>
                  <a:srgbClr val="1A3763"/>
                </a:solidFill>
              </a:rPr>
              <a:t>CTC Multi-Year Goals and Priority Debrief</a:t>
            </a:r>
            <a:endParaRPr lang="en-US" dirty="0"/>
          </a:p>
        </p:txBody>
      </p:sp>
      <p:sp>
        <p:nvSpPr>
          <p:cNvPr id="4" name="Content Placeholder 3">
            <a:extLst>
              <a:ext uri="{FF2B5EF4-FFF2-40B4-BE49-F238E27FC236}">
                <a16:creationId xmlns:a16="http://schemas.microsoft.com/office/drawing/2014/main" id="{B28CD7EE-38BD-48AF-9E26-126BE8ACA2B9}"/>
              </a:ext>
            </a:extLst>
          </p:cNvPr>
          <p:cNvSpPr>
            <a:spLocks noGrp="1"/>
          </p:cNvSpPr>
          <p:nvPr>
            <p:ph sz="half" idx="1"/>
          </p:nvPr>
        </p:nvSpPr>
        <p:spPr/>
        <p:txBody>
          <a:bodyPr/>
          <a:lstStyle/>
          <a:p>
            <a:pPr marL="201168" lvl="1" indent="0">
              <a:lnSpc>
                <a:spcPct val="100000"/>
              </a:lnSpc>
              <a:spcAft>
                <a:spcPts val="1800"/>
              </a:spcAft>
              <a:buNone/>
            </a:pPr>
            <a:r>
              <a:rPr lang="en-US" sz="2400" dirty="0"/>
              <a:t>Directions:  Each Group’s volunteer reporter will have 3-5 minutes to present highlights from their discussion.  Each following Group will add new ideas.  </a:t>
            </a:r>
          </a:p>
          <a:p>
            <a:pPr marL="914400" lvl="1" indent="-454025">
              <a:lnSpc>
                <a:spcPct val="100000"/>
              </a:lnSpc>
              <a:spcAft>
                <a:spcPts val="800"/>
              </a:spcAft>
              <a:buFont typeface="+mj-lt"/>
              <a:buAutoNum type="arabicPeriod"/>
            </a:pPr>
            <a:r>
              <a:rPr lang="en-US" sz="2400" dirty="0"/>
              <a:t>What needs to be updated, added or eliminated?</a:t>
            </a:r>
          </a:p>
          <a:p>
            <a:pPr marL="914400" lvl="1" indent="-454025">
              <a:lnSpc>
                <a:spcPct val="100000"/>
              </a:lnSpc>
              <a:spcAft>
                <a:spcPts val="800"/>
              </a:spcAft>
              <a:buFont typeface="+mj-lt"/>
              <a:buAutoNum type="arabicPeriod"/>
            </a:pPr>
            <a:r>
              <a:rPr lang="en-US" sz="2400" dirty="0"/>
              <a:t>What are the most pressing long-term priorities the Commission would like to address within the next 3-5 years? </a:t>
            </a:r>
          </a:p>
          <a:p>
            <a:pPr marL="91440" indent="0">
              <a:buNone/>
            </a:pPr>
            <a:endParaRPr lang="en-US" dirty="0"/>
          </a:p>
        </p:txBody>
      </p:sp>
      <p:sp>
        <p:nvSpPr>
          <p:cNvPr id="3" name="Slide Number Placeholder 2">
            <a:extLst>
              <a:ext uri="{FF2B5EF4-FFF2-40B4-BE49-F238E27FC236}">
                <a16:creationId xmlns:a16="http://schemas.microsoft.com/office/drawing/2014/main" id="{EDBE5386-B205-422D-AAAB-29A890C3D9E4}"/>
              </a:ext>
            </a:extLst>
          </p:cNvPr>
          <p:cNvSpPr>
            <a:spLocks noGrp="1"/>
          </p:cNvSpPr>
          <p:nvPr>
            <p:ph type="sldNum" sz="quarter" idx="12"/>
          </p:nvPr>
        </p:nvSpPr>
        <p:spPr/>
        <p:txBody>
          <a:bodyPr/>
          <a:lstStyle/>
          <a:p>
            <a:fld id="{8CF074CD-934D-404A-ACFA-C89B8DACAFC4}" type="slidenum">
              <a:rPr lang="en-US" smtClean="0"/>
              <a:pPr/>
              <a:t>20</a:t>
            </a:fld>
            <a:endParaRPr lang="en-US" sz="2400" dirty="0"/>
          </a:p>
        </p:txBody>
      </p:sp>
    </p:spTree>
    <p:extLst>
      <p:ext uri="{BB962C8B-B14F-4D97-AF65-F5344CB8AC3E}">
        <p14:creationId xmlns:p14="http://schemas.microsoft.com/office/powerpoint/2010/main" val="15929626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9B9FD-CDEA-4111-BAD7-D9342D18E7D7}"/>
              </a:ext>
            </a:extLst>
          </p:cNvPr>
          <p:cNvSpPr>
            <a:spLocks noGrp="1"/>
          </p:cNvSpPr>
          <p:nvPr>
            <p:ph type="title"/>
          </p:nvPr>
        </p:nvSpPr>
        <p:spPr>
          <a:xfrm>
            <a:off x="1097278" y="274013"/>
            <a:ext cx="10058400" cy="1429786"/>
          </a:xfrm>
        </p:spPr>
        <p:txBody>
          <a:bodyPr/>
          <a:lstStyle/>
          <a:p>
            <a:r>
              <a:rPr lang="en-US" dirty="0"/>
              <a:t>Public Comment</a:t>
            </a:r>
          </a:p>
        </p:txBody>
      </p:sp>
      <p:sp>
        <p:nvSpPr>
          <p:cNvPr id="4" name="Content Placeholder 3">
            <a:extLst>
              <a:ext uri="{FF2B5EF4-FFF2-40B4-BE49-F238E27FC236}">
                <a16:creationId xmlns:a16="http://schemas.microsoft.com/office/drawing/2014/main" id="{F301F1E6-B4D1-4917-8B7B-25D8E21CB7A5}"/>
              </a:ext>
            </a:extLst>
          </p:cNvPr>
          <p:cNvSpPr>
            <a:spLocks noGrp="1"/>
          </p:cNvSpPr>
          <p:nvPr>
            <p:ph sz="half" idx="1"/>
          </p:nvPr>
        </p:nvSpPr>
        <p:spPr>
          <a:xfrm>
            <a:off x="1097278" y="2070112"/>
            <a:ext cx="10058400" cy="4023360"/>
          </a:xfrm>
        </p:spPr>
        <p:txBody>
          <a:bodyPr/>
          <a:lstStyle/>
          <a:p>
            <a:pPr marL="91440" indent="0">
              <a:lnSpc>
                <a:spcPct val="100000"/>
              </a:lnSpc>
              <a:buNone/>
            </a:pPr>
            <a:r>
              <a:rPr lang="en-US" sz="3200" dirty="0">
                <a:effectLst/>
                <a:latin typeface="Calibri" panose="020F0502020204030204" pitchFamily="34" charset="0"/>
                <a:ea typeface="Calibri" panose="020F0502020204030204" pitchFamily="34" charset="0"/>
              </a:rPr>
              <a:t>Please email your request to </a:t>
            </a:r>
            <a:r>
              <a:rPr lang="en-US" sz="3200" u="sng" dirty="0">
                <a:solidFill>
                  <a:srgbClr val="0563C1"/>
                </a:solidFill>
                <a:effectLst/>
                <a:latin typeface="Calibri" panose="020F0502020204030204" pitchFamily="34" charset="0"/>
                <a:ea typeface="Calibri" panose="020F0502020204030204" pitchFamily="34" charset="0"/>
                <a:hlinkClick r:id="rId3"/>
              </a:rPr>
              <a:t>comments@ctc.ca.gov</a:t>
            </a:r>
            <a:r>
              <a:rPr lang="en-US" sz="3200" dirty="0">
                <a:effectLst/>
                <a:latin typeface="Calibri" panose="020F0502020204030204" pitchFamily="34" charset="0"/>
                <a:ea typeface="Calibri" panose="020F0502020204030204" pitchFamily="34" charset="0"/>
              </a:rPr>
              <a:t> or call 916-322-6253 and indicate that you wish to speak on this item. Please make sure the request includes your full name, phone number if participating through the phone only, and your affiliation. Make sure the name you provide matches the name used to join the meeting.</a:t>
            </a:r>
          </a:p>
          <a:p>
            <a:pPr marL="91440" indent="0">
              <a:buNone/>
            </a:pPr>
            <a:endParaRPr lang="en-US" dirty="0"/>
          </a:p>
        </p:txBody>
      </p:sp>
      <p:sp>
        <p:nvSpPr>
          <p:cNvPr id="3" name="Slide Number Placeholder 2">
            <a:extLst>
              <a:ext uri="{FF2B5EF4-FFF2-40B4-BE49-F238E27FC236}">
                <a16:creationId xmlns:a16="http://schemas.microsoft.com/office/drawing/2014/main" id="{EF2DC9F9-D630-4172-B0E6-18255C98991E}"/>
              </a:ext>
            </a:extLst>
          </p:cNvPr>
          <p:cNvSpPr>
            <a:spLocks noGrp="1"/>
          </p:cNvSpPr>
          <p:nvPr>
            <p:ph type="sldNum" sz="quarter" idx="12"/>
          </p:nvPr>
        </p:nvSpPr>
        <p:spPr/>
        <p:txBody>
          <a:bodyPr/>
          <a:lstStyle/>
          <a:p>
            <a:fld id="{8CF074CD-934D-404A-ACFA-C89B8DACAFC4}" type="slidenum">
              <a:rPr lang="en-US" smtClean="0"/>
              <a:pPr/>
              <a:t>21</a:t>
            </a:fld>
            <a:endParaRPr lang="en-US" sz="2400" dirty="0"/>
          </a:p>
        </p:txBody>
      </p:sp>
    </p:spTree>
    <p:extLst>
      <p:ext uri="{BB962C8B-B14F-4D97-AF65-F5344CB8AC3E}">
        <p14:creationId xmlns:p14="http://schemas.microsoft.com/office/powerpoint/2010/main" val="11104040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6A11D-F82B-4D2F-B058-F9FE36313BA9}"/>
              </a:ext>
            </a:extLst>
          </p:cNvPr>
          <p:cNvSpPr>
            <a:spLocks noGrp="1"/>
          </p:cNvSpPr>
          <p:nvPr>
            <p:ph type="title"/>
          </p:nvPr>
        </p:nvSpPr>
        <p:spPr/>
        <p:txBody>
          <a:bodyPr/>
          <a:lstStyle/>
          <a:p>
            <a:r>
              <a:rPr lang="en-US" dirty="0"/>
              <a:t>Session Evaluation</a:t>
            </a:r>
          </a:p>
        </p:txBody>
      </p:sp>
      <p:sp>
        <p:nvSpPr>
          <p:cNvPr id="4" name="Content Placeholder 3">
            <a:extLst>
              <a:ext uri="{FF2B5EF4-FFF2-40B4-BE49-F238E27FC236}">
                <a16:creationId xmlns:a16="http://schemas.microsoft.com/office/drawing/2014/main" id="{1F5C7364-876D-466B-93D4-403C8B860C78}"/>
              </a:ext>
            </a:extLst>
          </p:cNvPr>
          <p:cNvSpPr>
            <a:spLocks noGrp="1"/>
          </p:cNvSpPr>
          <p:nvPr>
            <p:ph sz="half" idx="1"/>
          </p:nvPr>
        </p:nvSpPr>
        <p:spPr/>
        <p:txBody>
          <a:bodyPr/>
          <a:lstStyle/>
          <a:p>
            <a:pPr marL="91440" indent="0">
              <a:buNone/>
            </a:pPr>
            <a:endParaRPr lang="en-US" dirty="0"/>
          </a:p>
          <a:p>
            <a:pPr marL="91440" indent="0">
              <a:buNone/>
            </a:pPr>
            <a:endParaRPr lang="en-US" dirty="0"/>
          </a:p>
          <a:p>
            <a:pPr marL="91440" indent="0">
              <a:buNone/>
            </a:pPr>
            <a:endParaRPr lang="en-US" dirty="0"/>
          </a:p>
          <a:p>
            <a:pPr marL="91440" indent="0" algn="ctr">
              <a:buNone/>
            </a:pPr>
            <a:r>
              <a:rPr lang="en-US" sz="4400" dirty="0">
                <a:hlinkClick r:id="rId2"/>
              </a:rPr>
              <a:t>https://forms.gle/pn8DPQNatE1zvfhw5</a:t>
            </a:r>
            <a:endParaRPr lang="en-US" sz="4400" dirty="0"/>
          </a:p>
        </p:txBody>
      </p:sp>
      <p:sp>
        <p:nvSpPr>
          <p:cNvPr id="3" name="Slide Number Placeholder 2">
            <a:extLst>
              <a:ext uri="{FF2B5EF4-FFF2-40B4-BE49-F238E27FC236}">
                <a16:creationId xmlns:a16="http://schemas.microsoft.com/office/drawing/2014/main" id="{61E3AA3E-7020-4839-9301-259A7AA5E770}"/>
              </a:ext>
            </a:extLst>
          </p:cNvPr>
          <p:cNvSpPr>
            <a:spLocks noGrp="1"/>
          </p:cNvSpPr>
          <p:nvPr>
            <p:ph type="sldNum" sz="quarter" idx="12"/>
          </p:nvPr>
        </p:nvSpPr>
        <p:spPr/>
        <p:txBody>
          <a:bodyPr/>
          <a:lstStyle/>
          <a:p>
            <a:fld id="{8CF074CD-934D-404A-ACFA-C89B8DACAFC4}" type="slidenum">
              <a:rPr lang="en-US" smtClean="0"/>
              <a:pPr/>
              <a:t>22</a:t>
            </a:fld>
            <a:endParaRPr lang="en-US" sz="2400" dirty="0"/>
          </a:p>
        </p:txBody>
      </p:sp>
    </p:spTree>
    <p:extLst>
      <p:ext uri="{BB962C8B-B14F-4D97-AF65-F5344CB8AC3E}">
        <p14:creationId xmlns:p14="http://schemas.microsoft.com/office/powerpoint/2010/main" val="32653223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47CE7-D674-43D0-A64A-3C8BE9EEA75A}"/>
              </a:ext>
            </a:extLst>
          </p:cNvPr>
          <p:cNvSpPr>
            <a:spLocks noGrp="1"/>
          </p:cNvSpPr>
          <p:nvPr>
            <p:ph type="title"/>
          </p:nvPr>
        </p:nvSpPr>
        <p:spPr>
          <a:xfrm>
            <a:off x="1097278" y="274013"/>
            <a:ext cx="10058400" cy="1429786"/>
          </a:xfrm>
        </p:spPr>
        <p:txBody>
          <a:bodyPr/>
          <a:lstStyle/>
          <a:p>
            <a:r>
              <a:rPr lang="en-US" dirty="0">
                <a:solidFill>
                  <a:srgbClr val="1A3763"/>
                </a:solidFill>
              </a:rPr>
              <a:t>Closing Comments and Next Steps</a:t>
            </a:r>
            <a:endParaRPr lang="en-US" dirty="0"/>
          </a:p>
        </p:txBody>
      </p:sp>
      <p:sp>
        <p:nvSpPr>
          <p:cNvPr id="4" name="Content Placeholder 3">
            <a:extLst>
              <a:ext uri="{FF2B5EF4-FFF2-40B4-BE49-F238E27FC236}">
                <a16:creationId xmlns:a16="http://schemas.microsoft.com/office/drawing/2014/main" id="{BC4A991E-6245-438E-9F24-613AB765A4CF}"/>
              </a:ext>
            </a:extLst>
          </p:cNvPr>
          <p:cNvSpPr>
            <a:spLocks noGrp="1"/>
          </p:cNvSpPr>
          <p:nvPr>
            <p:ph sz="half" idx="1"/>
          </p:nvPr>
        </p:nvSpPr>
        <p:spPr/>
        <p:txBody>
          <a:bodyPr/>
          <a:lstStyle/>
          <a:p>
            <a:pPr marL="91440" indent="0">
              <a:lnSpc>
                <a:spcPct val="100000"/>
              </a:lnSpc>
              <a:buNone/>
            </a:pPr>
            <a:r>
              <a:rPr lang="en-US" sz="3200" dirty="0"/>
              <a:t>Based on the Commission’s feedback and direction, the staff will begin drafting a strategic plan for consideration at a future Commission meeting.</a:t>
            </a:r>
          </a:p>
          <a:p>
            <a:pPr marL="91440" indent="0">
              <a:buNone/>
            </a:pPr>
            <a:endParaRPr lang="en-US" dirty="0"/>
          </a:p>
        </p:txBody>
      </p:sp>
      <p:sp>
        <p:nvSpPr>
          <p:cNvPr id="3" name="Slide Number Placeholder 2">
            <a:extLst>
              <a:ext uri="{FF2B5EF4-FFF2-40B4-BE49-F238E27FC236}">
                <a16:creationId xmlns:a16="http://schemas.microsoft.com/office/drawing/2014/main" id="{9163B528-20D9-45BC-B7AE-7EC888BA4F4B}"/>
              </a:ext>
            </a:extLst>
          </p:cNvPr>
          <p:cNvSpPr>
            <a:spLocks noGrp="1"/>
          </p:cNvSpPr>
          <p:nvPr>
            <p:ph type="sldNum" sz="quarter" idx="12"/>
          </p:nvPr>
        </p:nvSpPr>
        <p:spPr/>
        <p:txBody>
          <a:bodyPr/>
          <a:lstStyle/>
          <a:p>
            <a:fld id="{8CF074CD-934D-404A-ACFA-C89B8DACAFC4}" type="slidenum">
              <a:rPr lang="en-US" smtClean="0"/>
              <a:pPr/>
              <a:t>23</a:t>
            </a:fld>
            <a:endParaRPr lang="en-US" sz="2400" dirty="0"/>
          </a:p>
        </p:txBody>
      </p:sp>
    </p:spTree>
    <p:extLst>
      <p:ext uri="{BB962C8B-B14F-4D97-AF65-F5344CB8AC3E}">
        <p14:creationId xmlns:p14="http://schemas.microsoft.com/office/powerpoint/2010/main" val="4068191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B736F17-A319-886D-2209-BA6690B2C6AD}"/>
              </a:ext>
            </a:extLst>
          </p:cNvPr>
          <p:cNvSpPr>
            <a:spLocks noGrp="1"/>
          </p:cNvSpPr>
          <p:nvPr>
            <p:ph type="title"/>
          </p:nvPr>
        </p:nvSpPr>
        <p:spPr>
          <a:xfrm>
            <a:off x="7498082" y="595926"/>
            <a:ext cx="1871386" cy="545508"/>
          </a:xfrm>
        </p:spPr>
        <p:txBody>
          <a:bodyPr>
            <a:normAutofit/>
          </a:bodyPr>
          <a:lstStyle/>
          <a:p>
            <a:r>
              <a:rPr lang="en-US" sz="2400" b="1" dirty="0">
                <a:solidFill>
                  <a:schemeClr val="tx1">
                    <a:lumMod val="95000"/>
                    <a:lumOff val="5000"/>
                  </a:schemeClr>
                </a:solidFill>
                <a:latin typeface="+mj-lt"/>
              </a:rPr>
              <a:t>Agenda</a:t>
            </a:r>
          </a:p>
        </p:txBody>
      </p:sp>
      <p:pic>
        <p:nvPicPr>
          <p:cNvPr id="6" name="Picture 5" descr="Logo: Commission on Teacher Credentialing Logo">
            <a:extLst>
              <a:ext uri="{FF2B5EF4-FFF2-40B4-BE49-F238E27FC236}">
                <a16:creationId xmlns:a16="http://schemas.microsoft.com/office/drawing/2014/main" id="{765C6A6D-2B9B-4686-916A-73238511EB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9223" y="1402080"/>
            <a:ext cx="3672840" cy="3672840"/>
          </a:xfrm>
          <a:prstGeom prst="rect">
            <a:avLst/>
          </a:prstGeom>
        </p:spPr>
      </p:pic>
      <p:sp>
        <p:nvSpPr>
          <p:cNvPr id="5" name="Content Placeholder 4">
            <a:extLst>
              <a:ext uri="{FF2B5EF4-FFF2-40B4-BE49-F238E27FC236}">
                <a16:creationId xmlns:a16="http://schemas.microsoft.com/office/drawing/2014/main" id="{34820057-20ED-4F64-AAD5-49815626E81E}"/>
              </a:ext>
            </a:extLst>
          </p:cNvPr>
          <p:cNvSpPr>
            <a:spLocks noGrp="1"/>
          </p:cNvSpPr>
          <p:nvPr>
            <p:ph idx="1"/>
          </p:nvPr>
        </p:nvSpPr>
        <p:spPr/>
        <p:txBody>
          <a:bodyPr>
            <a:normAutofit/>
          </a:bodyPr>
          <a:lstStyle/>
          <a:p>
            <a:pPr marL="0" lvl="0" indent="0" algn="ctr">
              <a:buNone/>
            </a:pPr>
            <a:endParaRPr lang="en-US" b="1" dirty="0"/>
          </a:p>
          <a:p>
            <a:pPr lvl="0"/>
            <a:endParaRPr lang="en-US" sz="1200" dirty="0"/>
          </a:p>
          <a:p>
            <a:pPr marL="201168" lvl="1" indent="0">
              <a:spcAft>
                <a:spcPts val="600"/>
              </a:spcAft>
              <a:buNone/>
            </a:pPr>
            <a:r>
              <a:rPr lang="en-US" dirty="0"/>
              <a:t>9:00	Welcome and Introductions</a:t>
            </a:r>
          </a:p>
          <a:p>
            <a:pPr marL="914400" lvl="1" indent="0">
              <a:spcAft>
                <a:spcPts val="600"/>
              </a:spcAft>
              <a:buNone/>
            </a:pPr>
            <a:r>
              <a:rPr lang="en-US" dirty="0"/>
              <a:t>Zoom Norms</a:t>
            </a:r>
          </a:p>
          <a:p>
            <a:pPr marL="914400" lvl="1" indent="0">
              <a:spcAft>
                <a:spcPts val="600"/>
              </a:spcAft>
              <a:buNone/>
            </a:pPr>
            <a:r>
              <a:rPr lang="en-US" dirty="0"/>
              <a:t>Strategic Planning Session Outcomes</a:t>
            </a:r>
          </a:p>
          <a:p>
            <a:pPr marL="914400" lvl="1" indent="0">
              <a:spcAft>
                <a:spcPts val="600"/>
              </a:spcAft>
              <a:buNone/>
            </a:pPr>
            <a:r>
              <a:rPr lang="en-US" dirty="0"/>
              <a:t>Setting the Stage for Strategic Planning</a:t>
            </a:r>
          </a:p>
          <a:p>
            <a:pPr marL="914400" lvl="1" indent="-714375">
              <a:spcAft>
                <a:spcPts val="600"/>
              </a:spcAft>
              <a:buNone/>
            </a:pPr>
            <a:r>
              <a:rPr lang="en-US" dirty="0"/>
              <a:t>9:30	1st Break Out Group Discussion: Vision, Mission, Values</a:t>
            </a:r>
          </a:p>
          <a:p>
            <a:pPr marL="914400" lvl="1" indent="-714375">
              <a:spcAft>
                <a:spcPts val="600"/>
              </a:spcAft>
              <a:buNone/>
            </a:pPr>
            <a:r>
              <a:rPr lang="en-US" dirty="0"/>
              <a:t>10:00 	Whole Group Debrief</a:t>
            </a:r>
          </a:p>
          <a:p>
            <a:pPr marL="201168" lvl="1" indent="0">
              <a:spcAft>
                <a:spcPts val="600"/>
              </a:spcAft>
              <a:buNone/>
            </a:pPr>
            <a:r>
              <a:rPr lang="en-US" dirty="0"/>
              <a:t>10:15	2nd Break Out Group Discussion: Multi-Year Goals</a:t>
            </a:r>
          </a:p>
          <a:p>
            <a:pPr marL="201168" lvl="1" indent="0">
              <a:spcAft>
                <a:spcPts val="600"/>
              </a:spcAft>
              <a:buNone/>
            </a:pPr>
            <a:r>
              <a:rPr lang="en-US" dirty="0"/>
              <a:t>11:20	Whole Group Debrief</a:t>
            </a:r>
          </a:p>
          <a:p>
            <a:pPr marL="201168" lvl="1" indent="0">
              <a:spcAft>
                <a:spcPts val="600"/>
              </a:spcAft>
              <a:buNone/>
            </a:pPr>
            <a:r>
              <a:rPr lang="en-US" dirty="0"/>
              <a:t>11:45	Public Comment</a:t>
            </a:r>
          </a:p>
          <a:p>
            <a:pPr marL="914400" lvl="1" indent="-739775">
              <a:spcAft>
                <a:spcPts val="600"/>
              </a:spcAft>
              <a:buNone/>
            </a:pPr>
            <a:r>
              <a:rPr lang="en-US" dirty="0"/>
              <a:t> 11:55 	Closing Comments and Next Steps</a:t>
            </a:r>
          </a:p>
          <a:p>
            <a:pPr marL="201168" lvl="1" indent="0">
              <a:spcAft>
                <a:spcPts val="600"/>
              </a:spcAft>
              <a:buNone/>
            </a:pPr>
            <a:r>
              <a:rPr lang="en-US" dirty="0"/>
              <a:t>12:00	 Session Adjourns</a:t>
            </a:r>
          </a:p>
          <a:p>
            <a:pPr lvl="0" algn="ctr"/>
            <a:endParaRPr lang="en-US" b="1" dirty="0"/>
          </a:p>
          <a:p>
            <a:pPr lvl="0"/>
            <a:endParaRPr lang="en-US" dirty="0"/>
          </a:p>
          <a:p>
            <a:endParaRPr lang="en-US" dirty="0"/>
          </a:p>
        </p:txBody>
      </p:sp>
      <p:sp>
        <p:nvSpPr>
          <p:cNvPr id="4" name="Slide Number Placeholder 3">
            <a:extLst>
              <a:ext uri="{FF2B5EF4-FFF2-40B4-BE49-F238E27FC236}">
                <a16:creationId xmlns:a16="http://schemas.microsoft.com/office/drawing/2014/main" id="{A58FE3C7-12D4-4353-AEDC-0C9E538ED388}"/>
              </a:ext>
            </a:extLst>
          </p:cNvPr>
          <p:cNvSpPr>
            <a:spLocks noGrp="1"/>
          </p:cNvSpPr>
          <p:nvPr>
            <p:ph type="sldNum" sz="quarter" idx="12"/>
          </p:nvPr>
        </p:nvSpPr>
        <p:spPr/>
        <p:txBody>
          <a:bodyPr/>
          <a:lstStyle/>
          <a:p>
            <a:fld id="{8CF074CD-934D-404A-ACFA-C89B8DACAFC4}" type="slidenum">
              <a:rPr lang="en-US" smtClean="0"/>
              <a:pPr/>
              <a:t>3</a:t>
            </a:fld>
            <a:endParaRPr lang="en-US" dirty="0">
              <a:solidFill>
                <a:srgbClr val="1A3763"/>
              </a:solidFill>
            </a:endParaRPr>
          </a:p>
        </p:txBody>
      </p:sp>
    </p:spTree>
    <p:extLst>
      <p:ext uri="{BB962C8B-B14F-4D97-AF65-F5344CB8AC3E}">
        <p14:creationId xmlns:p14="http://schemas.microsoft.com/office/powerpoint/2010/main" val="3582684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9B9FD-CDEA-4111-BAD7-D9342D18E7D7}"/>
              </a:ext>
            </a:extLst>
          </p:cNvPr>
          <p:cNvSpPr>
            <a:spLocks noGrp="1"/>
          </p:cNvSpPr>
          <p:nvPr>
            <p:ph type="title"/>
          </p:nvPr>
        </p:nvSpPr>
        <p:spPr>
          <a:xfrm>
            <a:off x="1097278" y="274013"/>
            <a:ext cx="10058400" cy="1429786"/>
          </a:xfrm>
        </p:spPr>
        <p:txBody>
          <a:bodyPr/>
          <a:lstStyle/>
          <a:p>
            <a:r>
              <a:rPr lang="en-US" dirty="0"/>
              <a:t>Public Comment</a:t>
            </a:r>
          </a:p>
        </p:txBody>
      </p:sp>
      <p:sp>
        <p:nvSpPr>
          <p:cNvPr id="4" name="Content Placeholder 3">
            <a:extLst>
              <a:ext uri="{FF2B5EF4-FFF2-40B4-BE49-F238E27FC236}">
                <a16:creationId xmlns:a16="http://schemas.microsoft.com/office/drawing/2014/main" id="{F301F1E6-B4D1-4917-8B7B-25D8E21CB7A5}"/>
              </a:ext>
            </a:extLst>
          </p:cNvPr>
          <p:cNvSpPr>
            <a:spLocks noGrp="1"/>
          </p:cNvSpPr>
          <p:nvPr>
            <p:ph sz="half" idx="1"/>
          </p:nvPr>
        </p:nvSpPr>
        <p:spPr>
          <a:xfrm>
            <a:off x="1097278" y="2070112"/>
            <a:ext cx="10058400" cy="4023360"/>
          </a:xfrm>
        </p:spPr>
        <p:txBody>
          <a:bodyPr/>
          <a:lstStyle/>
          <a:p>
            <a:pPr marL="91440" indent="0">
              <a:lnSpc>
                <a:spcPct val="100000"/>
              </a:lnSpc>
              <a:buNone/>
            </a:pPr>
            <a:r>
              <a:rPr lang="en-US" sz="3200" dirty="0">
                <a:effectLst/>
                <a:latin typeface="Calibri" panose="020F0502020204030204" pitchFamily="34" charset="0"/>
                <a:ea typeface="Calibri" panose="020F0502020204030204" pitchFamily="34" charset="0"/>
              </a:rPr>
              <a:t>Please email your request to </a:t>
            </a:r>
            <a:r>
              <a:rPr lang="en-US" sz="3200" u="sng" dirty="0">
                <a:solidFill>
                  <a:srgbClr val="0563C1"/>
                </a:solidFill>
                <a:effectLst/>
                <a:latin typeface="Calibri" panose="020F0502020204030204" pitchFamily="34" charset="0"/>
                <a:ea typeface="Calibri" panose="020F0502020204030204" pitchFamily="34" charset="0"/>
                <a:hlinkClick r:id="rId3"/>
              </a:rPr>
              <a:t>comments@ctc.ca.gov</a:t>
            </a:r>
            <a:r>
              <a:rPr lang="en-US" sz="3200" dirty="0">
                <a:effectLst/>
                <a:latin typeface="Calibri" panose="020F0502020204030204" pitchFamily="34" charset="0"/>
                <a:ea typeface="Calibri" panose="020F0502020204030204" pitchFamily="34" charset="0"/>
              </a:rPr>
              <a:t> or call 916-322-6253 and indicate that you wish to speak on this item. Please make sure the request includes your full name, phone number if participating through the phone only, and your affiliation. Make sure the name you provide matches the name used to join the meeting.</a:t>
            </a:r>
          </a:p>
          <a:p>
            <a:pPr marL="91440" indent="0">
              <a:buNone/>
            </a:pPr>
            <a:endParaRPr lang="en-US" dirty="0"/>
          </a:p>
        </p:txBody>
      </p:sp>
      <p:sp>
        <p:nvSpPr>
          <p:cNvPr id="3" name="Slide Number Placeholder 2">
            <a:extLst>
              <a:ext uri="{FF2B5EF4-FFF2-40B4-BE49-F238E27FC236}">
                <a16:creationId xmlns:a16="http://schemas.microsoft.com/office/drawing/2014/main" id="{EF2DC9F9-D630-4172-B0E6-18255C98991E}"/>
              </a:ext>
            </a:extLst>
          </p:cNvPr>
          <p:cNvSpPr>
            <a:spLocks noGrp="1"/>
          </p:cNvSpPr>
          <p:nvPr>
            <p:ph type="sldNum" sz="quarter" idx="12"/>
          </p:nvPr>
        </p:nvSpPr>
        <p:spPr/>
        <p:txBody>
          <a:bodyPr/>
          <a:lstStyle/>
          <a:p>
            <a:fld id="{8CF074CD-934D-404A-ACFA-C89B8DACAFC4}" type="slidenum">
              <a:rPr lang="en-US" smtClean="0"/>
              <a:pPr/>
              <a:t>4</a:t>
            </a:fld>
            <a:endParaRPr lang="en-US" sz="2400" dirty="0"/>
          </a:p>
        </p:txBody>
      </p:sp>
    </p:spTree>
    <p:extLst>
      <p:ext uri="{BB962C8B-B14F-4D97-AF65-F5344CB8AC3E}">
        <p14:creationId xmlns:p14="http://schemas.microsoft.com/office/powerpoint/2010/main" val="2965152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6B380EF-84F4-4B66-8BBB-5968572A23A3}"/>
              </a:ext>
            </a:extLst>
          </p:cNvPr>
          <p:cNvSpPr>
            <a:spLocks noGrp="1"/>
          </p:cNvSpPr>
          <p:nvPr>
            <p:ph type="title"/>
          </p:nvPr>
        </p:nvSpPr>
        <p:spPr/>
        <p:txBody>
          <a:bodyPr/>
          <a:lstStyle/>
          <a:p>
            <a:r>
              <a:rPr lang="en-US" dirty="0"/>
              <a:t>Online Meeting Norms</a:t>
            </a:r>
          </a:p>
        </p:txBody>
      </p:sp>
      <p:sp>
        <p:nvSpPr>
          <p:cNvPr id="5" name="Content Placeholder 4">
            <a:extLst>
              <a:ext uri="{FF2B5EF4-FFF2-40B4-BE49-F238E27FC236}">
                <a16:creationId xmlns:a16="http://schemas.microsoft.com/office/drawing/2014/main" id="{41B05339-389E-4B98-B85D-C184F7496465}"/>
              </a:ext>
            </a:extLst>
          </p:cNvPr>
          <p:cNvSpPr>
            <a:spLocks noGrp="1"/>
          </p:cNvSpPr>
          <p:nvPr>
            <p:ph sz="half" idx="1"/>
          </p:nvPr>
        </p:nvSpPr>
        <p:spPr/>
        <p:txBody>
          <a:bodyPr>
            <a:normAutofit fontScale="92500" lnSpcReduction="20000"/>
          </a:bodyPr>
          <a:lstStyle/>
          <a:p>
            <a:pPr marL="514350" lvl="0" indent="-514350">
              <a:lnSpc>
                <a:spcPct val="120000"/>
              </a:lnSpc>
              <a:buClr>
                <a:srgbClr val="000000"/>
              </a:buClr>
              <a:buFont typeface="+mj-lt"/>
              <a:buAutoNum type="arabicPeriod"/>
            </a:pPr>
            <a:r>
              <a:rPr lang="en-US" sz="2400" dirty="0">
                <a:latin typeface="Calibri" panose="020F0502020204030204" pitchFamily="34" charset="0"/>
                <a:cs typeface="Calibri" panose="020F0502020204030204" pitchFamily="34" charset="0"/>
              </a:rPr>
              <a:t>Please unmute yourself when you would like to comment or ask a question. At other times, remain muted to reduce background interruptions.</a:t>
            </a:r>
          </a:p>
          <a:p>
            <a:pPr marL="514350" lvl="0" indent="-514350">
              <a:lnSpc>
                <a:spcPct val="120000"/>
              </a:lnSpc>
              <a:buClr>
                <a:srgbClr val="000000"/>
              </a:buClr>
              <a:buFont typeface="+mj-lt"/>
              <a:buAutoNum type="arabicPeriod"/>
            </a:pPr>
            <a:r>
              <a:rPr lang="en-US" sz="2400" dirty="0">
                <a:latin typeface="Calibri" panose="020F0502020204030204" pitchFamily="34" charset="0"/>
                <a:cs typeface="Calibri" panose="020F0502020204030204" pitchFamily="34" charset="0"/>
              </a:rPr>
              <a:t>Keep </a:t>
            </a:r>
            <a:r>
              <a:rPr lang="en-US" dirty="0">
                <a:latin typeface="Calibri" panose="020F0502020204030204" pitchFamily="34" charset="0"/>
                <a:cs typeface="Calibri" panose="020F0502020204030204" pitchFamily="34" charset="0"/>
              </a:rPr>
              <a:t>your video enabled unless your online connection is unstable.</a:t>
            </a:r>
            <a:endParaRPr lang="en-US" sz="2400" dirty="0">
              <a:latin typeface="Calibri" panose="020F0502020204030204" pitchFamily="34" charset="0"/>
              <a:cs typeface="Calibri" panose="020F0502020204030204" pitchFamily="34" charset="0"/>
            </a:endParaRPr>
          </a:p>
          <a:p>
            <a:pPr marL="514350" lvl="0" indent="-514350">
              <a:lnSpc>
                <a:spcPct val="120000"/>
              </a:lnSpc>
              <a:buClr>
                <a:srgbClr val="000000"/>
              </a:buClr>
              <a:buFont typeface="+mj-lt"/>
              <a:buAutoNum type="arabicPeriod"/>
            </a:pPr>
            <a:r>
              <a:rPr lang="en-US" sz="2400" dirty="0">
                <a:latin typeface="Calibri" panose="020F0502020204030204" pitchFamily="34" charset="0"/>
                <a:cs typeface="Calibri" panose="020F0502020204030204" pitchFamily="34" charset="0"/>
              </a:rPr>
              <a:t>Avoid multi-tasking during the webinar to ensure that</a:t>
            </a:r>
            <a:br>
              <a:rPr lang="en-US" sz="2400" dirty="0">
                <a:latin typeface="Calibri" panose="020F0502020204030204" pitchFamily="34" charset="0"/>
                <a:cs typeface="Calibri" panose="020F0502020204030204" pitchFamily="34" charset="0"/>
              </a:rPr>
            </a:br>
            <a:r>
              <a:rPr lang="en-US" sz="2400" dirty="0">
                <a:latin typeface="Calibri" panose="020F0502020204030204" pitchFamily="34" charset="0"/>
                <a:cs typeface="Calibri" panose="020F0502020204030204" pitchFamily="34" charset="0"/>
              </a:rPr>
              <a:t>you hear all information that is presented.</a:t>
            </a:r>
          </a:p>
          <a:p>
            <a:pPr marL="514350" lvl="0" indent="-514350">
              <a:lnSpc>
                <a:spcPct val="120000"/>
              </a:lnSpc>
              <a:buClr>
                <a:srgbClr val="000000"/>
              </a:buClr>
              <a:buFont typeface="+mj-lt"/>
              <a:buAutoNum type="arabicPeriod"/>
            </a:pPr>
            <a:r>
              <a:rPr lang="en-US" sz="2400" dirty="0">
                <a:latin typeface="Calibri" panose="020F0502020204030204" pitchFamily="34" charset="0"/>
                <a:cs typeface="Calibri" panose="020F0502020204030204" pitchFamily="34" charset="0"/>
              </a:rPr>
              <a:t>Honor time for both participants and presenters by </a:t>
            </a:r>
            <a:br>
              <a:rPr lang="en-US" sz="2400" dirty="0">
                <a:latin typeface="Calibri" panose="020F0502020204030204" pitchFamily="34" charset="0"/>
                <a:cs typeface="Calibri" panose="020F0502020204030204" pitchFamily="34" charset="0"/>
              </a:rPr>
            </a:br>
            <a:r>
              <a:rPr lang="en-US" sz="2400" dirty="0">
                <a:latin typeface="Calibri" panose="020F0502020204030204" pitchFamily="34" charset="0"/>
                <a:cs typeface="Calibri" panose="020F0502020204030204" pitchFamily="34" charset="0"/>
              </a:rPr>
              <a:t>moderating your questions/comments</a:t>
            </a:r>
            <a:r>
              <a:rPr lang="en-US" sz="2400" dirty="0"/>
              <a:t>.</a:t>
            </a:r>
          </a:p>
          <a:p>
            <a:pPr marL="514350" indent="-514350">
              <a:lnSpc>
                <a:spcPct val="120000"/>
              </a:lnSpc>
              <a:buClr>
                <a:srgbClr val="000000"/>
              </a:buClr>
              <a:buFont typeface="+mj-lt"/>
              <a:buAutoNum type="arabicPeriod"/>
            </a:pPr>
            <a:r>
              <a:rPr lang="en-US" altLang="en-US" sz="2400" dirty="0"/>
              <a:t>Zoom fatigue is real – give your eyes a break from time to time.</a:t>
            </a:r>
            <a:br>
              <a:rPr lang="en-US" altLang="en-US" sz="2400" dirty="0"/>
            </a:br>
            <a:endParaRPr lang="en-US" sz="2400" dirty="0"/>
          </a:p>
          <a:p>
            <a:pPr marL="548640" indent="-457200">
              <a:buFont typeface="+mj-lt"/>
              <a:buAutoNum type="arabicPeriod"/>
            </a:pPr>
            <a:endParaRPr lang="en-US" dirty="0"/>
          </a:p>
        </p:txBody>
      </p:sp>
      <p:sp>
        <p:nvSpPr>
          <p:cNvPr id="4" name="Slide Number Placeholder 3">
            <a:extLst>
              <a:ext uri="{FF2B5EF4-FFF2-40B4-BE49-F238E27FC236}">
                <a16:creationId xmlns:a16="http://schemas.microsoft.com/office/drawing/2014/main" id="{C292AC0B-5F72-48C1-B3A5-0F8BEB153C6D}"/>
              </a:ext>
            </a:extLst>
          </p:cNvPr>
          <p:cNvSpPr>
            <a:spLocks noGrp="1"/>
          </p:cNvSpPr>
          <p:nvPr>
            <p:ph type="sldNum" sz="quarter" idx="12"/>
          </p:nvPr>
        </p:nvSpPr>
        <p:spPr/>
        <p:txBody>
          <a:bodyPr/>
          <a:lstStyle/>
          <a:p>
            <a:fld id="{8CF074CD-934D-404A-ACFA-C89B8DACAFC4}" type="slidenum">
              <a:rPr lang="en-US" smtClean="0"/>
              <a:pPr/>
              <a:t>5</a:t>
            </a:fld>
            <a:endParaRPr lang="en-US" dirty="0">
              <a:solidFill>
                <a:srgbClr val="1A3763"/>
              </a:solidFill>
            </a:endParaRPr>
          </a:p>
        </p:txBody>
      </p:sp>
    </p:spTree>
    <p:extLst>
      <p:ext uri="{BB962C8B-B14F-4D97-AF65-F5344CB8AC3E}">
        <p14:creationId xmlns:p14="http://schemas.microsoft.com/office/powerpoint/2010/main" val="3486436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13853-639C-420C-81D3-5EBC94D4F257}"/>
              </a:ext>
            </a:extLst>
          </p:cNvPr>
          <p:cNvSpPr>
            <a:spLocks noGrp="1"/>
          </p:cNvSpPr>
          <p:nvPr>
            <p:ph type="title"/>
          </p:nvPr>
        </p:nvSpPr>
        <p:spPr>
          <a:xfrm>
            <a:off x="1097278" y="274013"/>
            <a:ext cx="10058400" cy="1429786"/>
          </a:xfrm>
        </p:spPr>
        <p:txBody>
          <a:bodyPr/>
          <a:lstStyle/>
          <a:p>
            <a:r>
              <a:rPr lang="en-US" dirty="0">
                <a:solidFill>
                  <a:srgbClr val="1A3763"/>
                </a:solidFill>
              </a:rPr>
              <a:t>Topics for Future Study Sessions</a:t>
            </a:r>
            <a:endParaRPr lang="en-US" dirty="0"/>
          </a:p>
        </p:txBody>
      </p:sp>
      <p:sp>
        <p:nvSpPr>
          <p:cNvPr id="4" name="Content Placeholder 3">
            <a:extLst>
              <a:ext uri="{FF2B5EF4-FFF2-40B4-BE49-F238E27FC236}">
                <a16:creationId xmlns:a16="http://schemas.microsoft.com/office/drawing/2014/main" id="{C1C2D956-F814-4034-ABB9-D10C37EF8634}"/>
              </a:ext>
            </a:extLst>
          </p:cNvPr>
          <p:cNvSpPr>
            <a:spLocks noGrp="1"/>
          </p:cNvSpPr>
          <p:nvPr>
            <p:ph sz="half" idx="1"/>
          </p:nvPr>
        </p:nvSpPr>
        <p:spPr/>
        <p:txBody>
          <a:bodyPr/>
          <a:lstStyle/>
          <a:p>
            <a:pPr marL="201168" lvl="1" indent="0">
              <a:buNone/>
            </a:pPr>
            <a:r>
              <a:rPr lang="en-US" sz="2400" dirty="0"/>
              <a:t>Remember to add ideas to the Strategic Planning Session </a:t>
            </a:r>
            <a:r>
              <a:rPr lang="en-US" sz="2400" dirty="0" err="1"/>
              <a:t>Jamboard</a:t>
            </a:r>
            <a:endParaRPr lang="en-US" sz="2400" dirty="0"/>
          </a:p>
          <a:p>
            <a:pPr marL="91440" indent="0">
              <a:buNone/>
            </a:pPr>
            <a:endParaRPr lang="en-US" dirty="0"/>
          </a:p>
        </p:txBody>
      </p:sp>
      <p:sp>
        <p:nvSpPr>
          <p:cNvPr id="3" name="Slide Number Placeholder 2">
            <a:extLst>
              <a:ext uri="{FF2B5EF4-FFF2-40B4-BE49-F238E27FC236}">
                <a16:creationId xmlns:a16="http://schemas.microsoft.com/office/drawing/2014/main" id="{0216A94C-9387-4565-BB8A-7ADA5E186E64}"/>
              </a:ext>
            </a:extLst>
          </p:cNvPr>
          <p:cNvSpPr>
            <a:spLocks noGrp="1"/>
          </p:cNvSpPr>
          <p:nvPr>
            <p:ph type="sldNum" sz="quarter" idx="12"/>
          </p:nvPr>
        </p:nvSpPr>
        <p:spPr/>
        <p:txBody>
          <a:bodyPr/>
          <a:lstStyle/>
          <a:p>
            <a:fld id="{8CF074CD-934D-404A-ACFA-C89B8DACAFC4}" type="slidenum">
              <a:rPr lang="en-US" smtClean="0"/>
              <a:pPr/>
              <a:t>6</a:t>
            </a:fld>
            <a:endParaRPr lang="en-US" sz="2400" dirty="0"/>
          </a:p>
        </p:txBody>
      </p:sp>
    </p:spTree>
    <p:extLst>
      <p:ext uri="{BB962C8B-B14F-4D97-AF65-F5344CB8AC3E}">
        <p14:creationId xmlns:p14="http://schemas.microsoft.com/office/powerpoint/2010/main" val="2206316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986C3-1BA5-550B-98FD-9F4F09152BEF}"/>
              </a:ext>
            </a:extLst>
          </p:cNvPr>
          <p:cNvSpPr>
            <a:spLocks noGrp="1"/>
          </p:cNvSpPr>
          <p:nvPr>
            <p:ph type="title"/>
          </p:nvPr>
        </p:nvSpPr>
        <p:spPr/>
        <p:txBody>
          <a:bodyPr/>
          <a:lstStyle/>
          <a:p>
            <a:r>
              <a:rPr lang="en-US" dirty="0"/>
              <a:t>Group</a:t>
            </a:r>
            <a:r>
              <a:rPr lang="en-US" baseline="0" dirty="0"/>
              <a:t> of 5 Jam</a:t>
            </a:r>
            <a:endParaRPr lang="en-US" dirty="0"/>
          </a:p>
        </p:txBody>
      </p:sp>
      <p:pic>
        <p:nvPicPr>
          <p:cNvPr id="1026" name="Picture 2" descr="Screenshot of Google Jamboard user interface, which includes five sample notes, with a blue arrow pointing to &quot;New sticky note&quot; icon in the left column.">
            <a:extLst>
              <a:ext uri="{FF2B5EF4-FFF2-40B4-BE49-F238E27FC236}">
                <a16:creationId xmlns:a16="http://schemas.microsoft.com/office/drawing/2014/main" id="{4BDD0725-079A-44BA-9F89-7106E40A91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0150" y="647700"/>
            <a:ext cx="9791700" cy="5562600"/>
          </a:xfrm>
          <a:prstGeom prst="rect">
            <a:avLst/>
          </a:prstGeom>
          <a:noFill/>
          <a:extLst>
            <a:ext uri="{909E8E84-426E-40DD-AFC4-6F175D3DCCD1}">
              <a14:hiddenFill xmlns:a14="http://schemas.microsoft.com/office/drawing/2010/main">
                <a:solidFill>
                  <a:srgbClr val="FFFFFF"/>
                </a:solidFill>
              </a14:hiddenFill>
            </a:ext>
          </a:extLst>
        </p:spPr>
      </p:pic>
      <p:sp>
        <p:nvSpPr>
          <p:cNvPr id="5" name="Arrow: Left 4">
            <a:extLst>
              <a:ext uri="{FF2B5EF4-FFF2-40B4-BE49-F238E27FC236}">
                <a16:creationId xmlns:a16="http://schemas.microsoft.com/office/drawing/2014/main" id="{2ABE51F9-F774-4ADD-82AC-DDF6232DAF80}"/>
              </a:ext>
              <a:ext uri="{C183D7F6-B498-43B3-948B-1728B52AA6E4}">
                <adec:decorative xmlns:adec="http://schemas.microsoft.com/office/drawing/2017/decorative" val="1"/>
              </a:ext>
            </a:extLst>
          </p:cNvPr>
          <p:cNvSpPr/>
          <p:nvPr/>
        </p:nvSpPr>
        <p:spPr>
          <a:xfrm>
            <a:off x="1849822" y="5412828"/>
            <a:ext cx="1313792" cy="53602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a:extLst>
              <a:ext uri="{FF2B5EF4-FFF2-40B4-BE49-F238E27FC236}">
                <a16:creationId xmlns:a16="http://schemas.microsoft.com/office/drawing/2014/main" id="{F0FB0F60-C123-49C1-9489-2C8F8F562943}"/>
              </a:ext>
            </a:extLst>
          </p:cNvPr>
          <p:cNvSpPr>
            <a:spLocks noGrp="1"/>
          </p:cNvSpPr>
          <p:nvPr>
            <p:ph type="sldNum" sz="quarter" idx="12"/>
          </p:nvPr>
        </p:nvSpPr>
        <p:spPr/>
        <p:txBody>
          <a:bodyPr/>
          <a:lstStyle/>
          <a:p>
            <a:fld id="{8CF074CD-934D-404A-ACFA-C89B8DACAFC4}" type="slidenum">
              <a:rPr lang="en-US" smtClean="0"/>
              <a:pPr/>
              <a:t>7</a:t>
            </a:fld>
            <a:endParaRPr lang="en-US" sz="2400" dirty="0"/>
          </a:p>
        </p:txBody>
      </p:sp>
    </p:spTree>
    <p:extLst>
      <p:ext uri="{BB962C8B-B14F-4D97-AF65-F5344CB8AC3E}">
        <p14:creationId xmlns:p14="http://schemas.microsoft.com/office/powerpoint/2010/main" val="3454834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69FDF-2185-0BCB-C43A-24D2BD05DF65}"/>
              </a:ext>
            </a:extLst>
          </p:cNvPr>
          <p:cNvSpPr>
            <a:spLocks noGrp="1"/>
          </p:cNvSpPr>
          <p:nvPr>
            <p:ph type="title"/>
          </p:nvPr>
        </p:nvSpPr>
        <p:spPr/>
        <p:txBody>
          <a:bodyPr/>
          <a:lstStyle/>
          <a:p>
            <a:r>
              <a:rPr lang="en-US" dirty="0"/>
              <a:t>Sticky Note</a:t>
            </a:r>
          </a:p>
        </p:txBody>
      </p:sp>
      <p:pic>
        <p:nvPicPr>
          <p:cNvPr id="2050" name="Picture 2" descr="Screenshot of the Google Jamboard &quot;Sticky note&quot; user interface, with a blue arrow pointing to a text box displaying &quot;Write your idea/suggestion here.&quot;  The user interface includes five note colors at the top and a &quot;Cancel&quot; and &quot;Save&quot; button at the bottom.">
            <a:extLst>
              <a:ext uri="{FF2B5EF4-FFF2-40B4-BE49-F238E27FC236}">
                <a16:creationId xmlns:a16="http://schemas.microsoft.com/office/drawing/2014/main" id="{6C579EC0-99AF-46B1-A92B-EA24870F8C4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6137" y="74757"/>
            <a:ext cx="10363200" cy="6385028"/>
          </a:xfrm>
          <a:prstGeom prst="rect">
            <a:avLst/>
          </a:prstGeom>
          <a:noFill/>
          <a:extLst>
            <a:ext uri="{909E8E84-426E-40DD-AFC4-6F175D3DCCD1}">
              <a14:hiddenFill xmlns:a14="http://schemas.microsoft.com/office/drawing/2010/main">
                <a:solidFill>
                  <a:srgbClr val="FFFFFF"/>
                </a:solidFill>
              </a14:hiddenFill>
            </a:ext>
          </a:extLst>
        </p:spPr>
      </p:pic>
      <p:sp>
        <p:nvSpPr>
          <p:cNvPr id="5" name="Arrow: Right 4">
            <a:extLst>
              <a:ext uri="{FF2B5EF4-FFF2-40B4-BE49-F238E27FC236}">
                <a16:creationId xmlns:a16="http://schemas.microsoft.com/office/drawing/2014/main" id="{89CB2C83-81D9-4E61-8BB3-DD1C7EE8B33C}"/>
              </a:ext>
              <a:ext uri="{C183D7F6-B498-43B3-948B-1728B52AA6E4}">
                <adec:decorative xmlns:adec="http://schemas.microsoft.com/office/drawing/2017/decorative" val="1"/>
              </a:ext>
            </a:extLst>
          </p:cNvPr>
          <p:cNvSpPr/>
          <p:nvPr/>
        </p:nvSpPr>
        <p:spPr>
          <a:xfrm rot="19347759">
            <a:off x="1623056" y="2761072"/>
            <a:ext cx="2120362" cy="13358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D65BC192-6BA3-43BD-AB80-A55329B43CFF}"/>
              </a:ext>
            </a:extLst>
          </p:cNvPr>
          <p:cNvSpPr txBox="1"/>
          <p:nvPr/>
        </p:nvSpPr>
        <p:spPr>
          <a:xfrm>
            <a:off x="3930868" y="2165131"/>
            <a:ext cx="6201104" cy="523220"/>
          </a:xfrm>
          <a:prstGeom prst="rect">
            <a:avLst/>
          </a:prstGeom>
          <a:noFill/>
        </p:spPr>
        <p:txBody>
          <a:bodyPr wrap="square" rtlCol="0">
            <a:spAutoFit/>
          </a:bodyPr>
          <a:lstStyle/>
          <a:p>
            <a:r>
              <a:rPr lang="en-US" sz="2800" b="1" dirty="0"/>
              <a:t>WRITE YOUR IDEA/SUGGESTION HERE</a:t>
            </a:r>
          </a:p>
        </p:txBody>
      </p:sp>
      <p:sp>
        <p:nvSpPr>
          <p:cNvPr id="3" name="Slide Number Placeholder 2">
            <a:extLst>
              <a:ext uri="{FF2B5EF4-FFF2-40B4-BE49-F238E27FC236}">
                <a16:creationId xmlns:a16="http://schemas.microsoft.com/office/drawing/2014/main" id="{E42232BB-055A-4096-B70D-0641DFD56E83}"/>
              </a:ext>
            </a:extLst>
          </p:cNvPr>
          <p:cNvSpPr>
            <a:spLocks noGrp="1"/>
          </p:cNvSpPr>
          <p:nvPr>
            <p:ph type="sldNum" sz="quarter" idx="12"/>
          </p:nvPr>
        </p:nvSpPr>
        <p:spPr/>
        <p:txBody>
          <a:bodyPr/>
          <a:lstStyle/>
          <a:p>
            <a:fld id="{8CF074CD-934D-404A-ACFA-C89B8DACAFC4}" type="slidenum">
              <a:rPr lang="en-US" smtClean="0"/>
              <a:pPr/>
              <a:t>8</a:t>
            </a:fld>
            <a:endParaRPr lang="en-US" sz="2400" dirty="0"/>
          </a:p>
        </p:txBody>
      </p:sp>
    </p:spTree>
    <p:extLst>
      <p:ext uri="{BB962C8B-B14F-4D97-AF65-F5344CB8AC3E}">
        <p14:creationId xmlns:p14="http://schemas.microsoft.com/office/powerpoint/2010/main" val="3077625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95810-802A-4A55-83FC-855C184F4C01}"/>
              </a:ext>
            </a:extLst>
          </p:cNvPr>
          <p:cNvSpPr>
            <a:spLocks noGrp="1"/>
          </p:cNvSpPr>
          <p:nvPr>
            <p:ph type="title"/>
          </p:nvPr>
        </p:nvSpPr>
        <p:spPr>
          <a:xfrm>
            <a:off x="1097278" y="274013"/>
            <a:ext cx="10058400" cy="1429786"/>
          </a:xfrm>
        </p:spPr>
        <p:txBody>
          <a:bodyPr/>
          <a:lstStyle/>
          <a:p>
            <a:r>
              <a:rPr lang="en-US" dirty="0">
                <a:solidFill>
                  <a:srgbClr val="1A3763"/>
                </a:solidFill>
              </a:rPr>
              <a:t>Setting the Stage</a:t>
            </a:r>
            <a:endParaRPr lang="en-US" dirty="0"/>
          </a:p>
        </p:txBody>
      </p:sp>
      <p:sp>
        <p:nvSpPr>
          <p:cNvPr id="4" name="Content Placeholder 3">
            <a:extLst>
              <a:ext uri="{FF2B5EF4-FFF2-40B4-BE49-F238E27FC236}">
                <a16:creationId xmlns:a16="http://schemas.microsoft.com/office/drawing/2014/main" id="{4824C726-36DE-4AE2-BB90-130CC0E0B69F}"/>
              </a:ext>
            </a:extLst>
          </p:cNvPr>
          <p:cNvSpPr>
            <a:spLocks noGrp="1"/>
          </p:cNvSpPr>
          <p:nvPr>
            <p:ph sz="half" idx="1"/>
          </p:nvPr>
        </p:nvSpPr>
        <p:spPr/>
        <p:txBody>
          <a:bodyPr>
            <a:normAutofit fontScale="92500"/>
          </a:bodyPr>
          <a:lstStyle/>
          <a:p>
            <a:pPr marL="91440" indent="0" defTabSz="1055688">
              <a:lnSpc>
                <a:spcPct val="100000"/>
              </a:lnSpc>
              <a:spcBef>
                <a:spcPts val="0"/>
              </a:spcBef>
              <a:spcAft>
                <a:spcPts val="1200"/>
              </a:spcAft>
              <a:buClrTx/>
              <a:buNone/>
            </a:pPr>
            <a:r>
              <a:rPr lang="en-US" sz="2400" dirty="0">
                <a:solidFill>
                  <a:schemeClr val="tx1"/>
                </a:solidFill>
              </a:rPr>
              <a:t>January 2014: 	Commission adopted current Strategic Plan</a:t>
            </a:r>
          </a:p>
          <a:p>
            <a:pPr marL="91440" indent="0" defTabSz="1055688">
              <a:lnSpc>
                <a:spcPct val="100000"/>
              </a:lnSpc>
              <a:spcBef>
                <a:spcPts val="0"/>
              </a:spcBef>
              <a:spcAft>
                <a:spcPts val="1200"/>
              </a:spcAft>
              <a:buClrTx/>
              <a:buNone/>
            </a:pPr>
            <a:r>
              <a:rPr lang="en-US" sz="2400" dirty="0">
                <a:solidFill>
                  <a:schemeClr val="tx1"/>
                </a:solidFill>
              </a:rPr>
              <a:t>January 2020: 	2020 priorities included updating Strategic Plan</a:t>
            </a:r>
          </a:p>
          <a:p>
            <a:pPr marL="91440" indent="0" defTabSz="1055688">
              <a:lnSpc>
                <a:spcPct val="100000"/>
              </a:lnSpc>
              <a:spcBef>
                <a:spcPts val="0"/>
              </a:spcBef>
              <a:spcAft>
                <a:spcPts val="1200"/>
              </a:spcAft>
              <a:buClrTx/>
              <a:buNone/>
            </a:pPr>
            <a:r>
              <a:rPr lang="en-US" sz="2400" dirty="0">
                <a:solidFill>
                  <a:schemeClr val="tx1"/>
                </a:solidFill>
              </a:rPr>
              <a:t>Spring 2020:	CTC conducted Environmental Scan to identify key issues and trends</a:t>
            </a:r>
          </a:p>
          <a:p>
            <a:pPr marL="91440" marR="0" lvl="0" indent="0" algn="l" defTabSz="1055688" rtl="0" eaLnBrk="1" fontAlgn="auto" latinLnBrk="0" hangingPunct="1">
              <a:lnSpc>
                <a:spcPct val="100000"/>
              </a:lnSpc>
              <a:spcBef>
                <a:spcPts val="0"/>
              </a:spcBef>
              <a:spcAft>
                <a:spcPts val="1200"/>
              </a:spcAft>
              <a:buClrTx/>
              <a:buSzPct val="100000"/>
              <a:buNone/>
              <a:tabLst/>
              <a:defRPr/>
            </a:pPr>
            <a:r>
              <a:rPr lang="en-US" sz="2400" dirty="0">
                <a:solidFill>
                  <a:schemeClr val="tx1"/>
                </a:solidFill>
              </a:rPr>
              <a:t>Summer 2020: 	Surveyed stakeholders (82 External Surveys received)</a:t>
            </a:r>
          </a:p>
          <a:p>
            <a:pPr marL="91440" indent="0" defTabSz="1055688">
              <a:lnSpc>
                <a:spcPct val="100000"/>
              </a:lnSpc>
              <a:spcBef>
                <a:spcPts val="0"/>
              </a:spcBef>
              <a:spcAft>
                <a:spcPts val="1200"/>
              </a:spcAft>
              <a:buClrTx/>
              <a:buNone/>
            </a:pPr>
            <a:r>
              <a:rPr lang="en-US" sz="2400" dirty="0">
                <a:solidFill>
                  <a:schemeClr val="tx1"/>
                </a:solidFill>
              </a:rPr>
              <a:t>October 2020:	Presented high-level </a:t>
            </a:r>
            <a:r>
              <a:rPr lang="en-US" dirty="0"/>
              <a:t>s</a:t>
            </a:r>
            <a:r>
              <a:rPr lang="en-US" sz="2400" dirty="0">
                <a:solidFill>
                  <a:schemeClr val="tx1"/>
                </a:solidFill>
              </a:rPr>
              <a:t>ummary of the external survey results 	</a:t>
            </a:r>
          </a:p>
          <a:p>
            <a:pPr marL="91440" indent="0" defTabSz="1055688">
              <a:lnSpc>
                <a:spcPct val="100000"/>
              </a:lnSpc>
              <a:spcBef>
                <a:spcPts val="0"/>
              </a:spcBef>
              <a:spcAft>
                <a:spcPts val="1200"/>
              </a:spcAft>
              <a:buClrTx/>
              <a:buNone/>
            </a:pPr>
            <a:r>
              <a:rPr lang="en-US" sz="2400" dirty="0">
                <a:solidFill>
                  <a:schemeClr val="tx1"/>
                </a:solidFill>
              </a:rPr>
              <a:t>December 2020:	Strategic Planning Session #1</a:t>
            </a:r>
          </a:p>
          <a:p>
            <a:pPr marL="91440" indent="0" defTabSz="1055688">
              <a:lnSpc>
                <a:spcPct val="100000"/>
              </a:lnSpc>
              <a:spcBef>
                <a:spcPts val="0"/>
              </a:spcBef>
              <a:spcAft>
                <a:spcPts val="1200"/>
              </a:spcAft>
              <a:buClrTx/>
              <a:buNone/>
            </a:pPr>
            <a:r>
              <a:rPr lang="en-US" dirty="0"/>
              <a:t>February 2021:	Dr. Sandy presented priorities for 2021</a:t>
            </a:r>
            <a:r>
              <a:rPr lang="en-US" sz="2400" dirty="0">
                <a:solidFill>
                  <a:schemeClr val="tx1"/>
                </a:solidFill>
              </a:rPr>
              <a:t>				</a:t>
            </a:r>
          </a:p>
          <a:p>
            <a:endParaRPr lang="en-US" dirty="0"/>
          </a:p>
        </p:txBody>
      </p:sp>
      <p:sp>
        <p:nvSpPr>
          <p:cNvPr id="3" name="Slide Number Placeholder 2">
            <a:extLst>
              <a:ext uri="{FF2B5EF4-FFF2-40B4-BE49-F238E27FC236}">
                <a16:creationId xmlns:a16="http://schemas.microsoft.com/office/drawing/2014/main" id="{77B5B585-BFE8-45B3-9A08-4D7B9427AE56}"/>
              </a:ext>
            </a:extLst>
          </p:cNvPr>
          <p:cNvSpPr>
            <a:spLocks noGrp="1"/>
          </p:cNvSpPr>
          <p:nvPr>
            <p:ph type="sldNum" sz="quarter" idx="12"/>
          </p:nvPr>
        </p:nvSpPr>
        <p:spPr/>
        <p:txBody>
          <a:bodyPr/>
          <a:lstStyle/>
          <a:p>
            <a:fld id="{8CF074CD-934D-404A-ACFA-C89B8DACAFC4}" type="slidenum">
              <a:rPr lang="en-US" smtClean="0"/>
              <a:pPr/>
              <a:t>9</a:t>
            </a:fld>
            <a:endParaRPr lang="en-US" sz="2400" dirty="0"/>
          </a:p>
        </p:txBody>
      </p:sp>
    </p:spTree>
    <p:extLst>
      <p:ext uri="{BB962C8B-B14F-4D97-AF65-F5344CB8AC3E}">
        <p14:creationId xmlns:p14="http://schemas.microsoft.com/office/powerpoint/2010/main" val="243253992"/>
      </p:ext>
    </p:extLst>
  </p:cSld>
  <p:clrMapOvr>
    <a:masterClrMapping/>
  </p:clrMapOvr>
</p:sld>
</file>

<file path=ppt/theme/theme1.xml><?xml version="1.0" encoding="utf-8"?>
<a:theme xmlns:a="http://schemas.openxmlformats.org/drawingml/2006/main" name="Retrospec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1540</Words>
  <Application>Microsoft Office PowerPoint</Application>
  <PresentationFormat>Widescreen</PresentationFormat>
  <Paragraphs>190</Paragraphs>
  <Slides>23</Slides>
  <Notes>20</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Wingdings</vt:lpstr>
      <vt:lpstr>Retrospect</vt:lpstr>
      <vt:lpstr>CTC Strategic Planning Session #2 </vt:lpstr>
      <vt:lpstr>Strategic Planning Session Outcomes</vt:lpstr>
      <vt:lpstr>Agenda</vt:lpstr>
      <vt:lpstr>Public Comment</vt:lpstr>
      <vt:lpstr>Online Meeting Norms</vt:lpstr>
      <vt:lpstr>Topics for Future Study Sessions</vt:lpstr>
      <vt:lpstr>Group of 5 Jam</vt:lpstr>
      <vt:lpstr>Sticky Note</vt:lpstr>
      <vt:lpstr>Setting the Stage</vt:lpstr>
      <vt:lpstr>The Commission’s Mandate</vt:lpstr>
      <vt:lpstr> CTC’s Vision and Mission</vt:lpstr>
      <vt:lpstr> CTC’s Values </vt:lpstr>
      <vt:lpstr>CTC’s Multi-Year Goals</vt:lpstr>
      <vt:lpstr>First Breakout Group Discussion</vt:lpstr>
      <vt:lpstr>Group Assignments</vt:lpstr>
      <vt:lpstr>Vision, Mission, Values Debrief</vt:lpstr>
      <vt:lpstr>Second Breakout Group Discussion</vt:lpstr>
      <vt:lpstr>Second Breakout Group Discussion</vt:lpstr>
      <vt:lpstr>Group Assignments</vt:lpstr>
      <vt:lpstr>CTC Multi-Year Goals and Priority Debrief</vt:lpstr>
      <vt:lpstr>Public Comment</vt:lpstr>
      <vt:lpstr>Session Evaluation</vt:lpstr>
      <vt:lpstr>Closing Comments and 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2023-04-13T00:51:45Z</dcterms:created>
  <dcterms:modified xsi:type="dcterms:W3CDTF">2023-04-13T00:51:56Z</dcterms:modified>
</cp:coreProperties>
</file>