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74" r:id="rId3"/>
    <p:sldMasterId id="2147483775" r:id="rId4"/>
  </p:sldMasterIdLst>
  <p:notesMasterIdLst>
    <p:notesMasterId r:id="rId2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9144000" cy="5143500" type="screen16x9"/>
  <p:notesSz cx="6858000" cy="9144000"/>
  <p:embeddedFontLst>
    <p:embeddedFont>
      <p:font typeface="Arimo" panose="020B060402020202020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entury Gothic" panose="020B0502020202020204" pitchFamily="34" charset="0"/>
      <p:regular r:id="rId33"/>
      <p:bold r:id="rId34"/>
      <p:italic r:id="rId35"/>
      <p:boldItalic r:id="rId36"/>
    </p:embeddedFont>
    <p:embeddedFont>
      <p:font typeface="Corbel" panose="020B0503020204020204" pitchFamily="34" charset="0"/>
      <p:regular r:id="rId37"/>
      <p:bold r:id="rId38"/>
      <p:italic r:id="rId39"/>
      <p:boldItalic r:id="rId40"/>
    </p:embeddedFont>
    <p:embeddedFont>
      <p:font typeface="Helvetica Neue" panose="020B0604020202020204" charset="0"/>
      <p:regular r:id="rId41"/>
      <p:bold r:id="rId42"/>
      <p:italic r:id="rId43"/>
      <p:boldItalic r:id="rId44"/>
    </p:embeddedFont>
    <p:embeddedFont>
      <p:font typeface="Trebuchet MS" panose="020B060302020202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BD3DA6-3481-4FF6-AB65-3A578D1656D8}" v="14" dt="2023-03-01T23:17:41.5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01" autoAdjust="0"/>
    <p:restoredTop sz="86441" autoAdjust="0"/>
  </p:normalViewPr>
  <p:slideViewPr>
    <p:cSldViewPr snapToGrid="0">
      <p:cViewPr varScale="1">
        <p:scale>
          <a:sx n="116" d="100"/>
          <a:sy n="116" d="100"/>
        </p:scale>
        <p:origin x="114" y="50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52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5.fntdata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6.xml"/><Relationship Id="rId41" Type="http://schemas.openxmlformats.org/officeDocument/2006/relationships/font" Target="fonts/font17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pos, Carl" userId="1bb2fa73-44e0-4b0a-ba28-6252c87d207f" providerId="ADAL" clId="{7ABD3DA6-3481-4FF6-AB65-3A578D1656D8}"/>
    <pc:docChg chg="undo custSel modSld">
      <pc:chgData name="Campos, Carl" userId="1bb2fa73-44e0-4b0a-ba28-6252c87d207f" providerId="ADAL" clId="{7ABD3DA6-3481-4FF6-AB65-3A578D1656D8}" dt="2023-03-02T01:13:02.071" v="1878" actId="13244"/>
      <pc:docMkLst>
        <pc:docMk/>
      </pc:docMkLst>
      <pc:sldChg chg="modSp mod">
        <pc:chgData name="Campos, Carl" userId="1bb2fa73-44e0-4b0a-ba28-6252c87d207f" providerId="ADAL" clId="{7ABD3DA6-3481-4FF6-AB65-3A578D1656D8}" dt="2023-03-02T01:11:43.569" v="1877" actId="1036"/>
        <pc:sldMkLst>
          <pc:docMk/>
          <pc:sldMk cId="0" sldId="256"/>
        </pc:sldMkLst>
        <pc:spChg chg="mod">
          <ac:chgData name="Campos, Carl" userId="1bb2fa73-44e0-4b0a-ba28-6252c87d207f" providerId="ADAL" clId="{7ABD3DA6-3481-4FF6-AB65-3A578D1656D8}" dt="2023-03-02T01:11:43.569" v="1877" actId="1036"/>
          <ac:spMkLst>
            <pc:docMk/>
            <pc:sldMk cId="0" sldId="256"/>
            <ac:spMk id="1063" creationId="{00000000-0000-0000-0000-000000000000}"/>
          </ac:spMkLst>
        </pc:spChg>
      </pc:sldChg>
      <pc:sldChg chg="modSp mod">
        <pc:chgData name="Campos, Carl" userId="1bb2fa73-44e0-4b0a-ba28-6252c87d207f" providerId="ADAL" clId="{7ABD3DA6-3481-4FF6-AB65-3A578D1656D8}" dt="2023-03-02T01:08:38.726" v="1871" actId="13244"/>
        <pc:sldMkLst>
          <pc:docMk/>
          <pc:sldMk cId="0" sldId="260"/>
        </pc:sldMkLst>
        <pc:spChg chg="ord">
          <ac:chgData name="Campos, Carl" userId="1bb2fa73-44e0-4b0a-ba28-6252c87d207f" providerId="ADAL" clId="{7ABD3DA6-3481-4FF6-AB65-3A578D1656D8}" dt="2023-03-02T01:08:38.726" v="1871" actId="13244"/>
          <ac:spMkLst>
            <pc:docMk/>
            <pc:sldMk cId="0" sldId="260"/>
            <ac:spMk id="1088" creationId="{00000000-0000-0000-0000-000000000000}"/>
          </ac:spMkLst>
        </pc:spChg>
        <pc:picChg chg="mod">
          <ac:chgData name="Campos, Carl" userId="1bb2fa73-44e0-4b0a-ba28-6252c87d207f" providerId="ADAL" clId="{7ABD3DA6-3481-4FF6-AB65-3A578D1656D8}" dt="2023-03-01T20:37:53.502" v="858" actId="962"/>
          <ac:picMkLst>
            <pc:docMk/>
            <pc:sldMk cId="0" sldId="260"/>
            <ac:picMk id="1087" creationId="{00000000-0000-0000-0000-000000000000}"/>
          </ac:picMkLst>
        </pc:picChg>
      </pc:sldChg>
      <pc:sldChg chg="addSp delSp modSp mod">
        <pc:chgData name="Campos, Carl" userId="1bb2fa73-44e0-4b0a-ba28-6252c87d207f" providerId="ADAL" clId="{7ABD3DA6-3481-4FF6-AB65-3A578D1656D8}" dt="2023-03-01T23:09:40.559" v="1855" actId="962"/>
        <pc:sldMkLst>
          <pc:docMk/>
          <pc:sldMk cId="0" sldId="261"/>
        </pc:sldMkLst>
        <pc:spChg chg="add del mod">
          <ac:chgData name="Campos, Carl" userId="1bb2fa73-44e0-4b0a-ba28-6252c87d207f" providerId="ADAL" clId="{7ABD3DA6-3481-4FF6-AB65-3A578D1656D8}" dt="2023-03-01T23:09:40.559" v="1855" actId="962"/>
          <ac:spMkLst>
            <pc:docMk/>
            <pc:sldMk cId="0" sldId="261"/>
            <ac:spMk id="1096" creationId="{00000000-0000-0000-0000-000000000000}"/>
          </ac:spMkLst>
        </pc:spChg>
        <pc:picChg chg="mod">
          <ac:chgData name="Campos, Carl" userId="1bb2fa73-44e0-4b0a-ba28-6252c87d207f" providerId="ADAL" clId="{7ABD3DA6-3481-4FF6-AB65-3A578D1656D8}" dt="2023-03-01T20:38:19.268" v="948" actId="962"/>
          <ac:picMkLst>
            <pc:docMk/>
            <pc:sldMk cId="0" sldId="261"/>
            <ac:picMk id="17" creationId="{1A2D54A3-A807-9CDB-260B-13DC9B1323F2}"/>
          </ac:picMkLst>
        </pc:picChg>
        <pc:picChg chg="mod">
          <ac:chgData name="Campos, Carl" userId="1bb2fa73-44e0-4b0a-ba28-6252c87d207f" providerId="ADAL" clId="{7ABD3DA6-3481-4FF6-AB65-3A578D1656D8}" dt="2023-03-01T23:09:23.415" v="1851" actId="962"/>
          <ac:picMkLst>
            <pc:docMk/>
            <pc:sldMk cId="0" sldId="261"/>
            <ac:picMk id="1095" creationId="{00000000-0000-0000-0000-000000000000}"/>
          </ac:picMkLst>
        </pc:picChg>
      </pc:sldChg>
      <pc:sldChg chg="modSp mod">
        <pc:chgData name="Campos, Carl" userId="1bb2fa73-44e0-4b0a-ba28-6252c87d207f" providerId="ADAL" clId="{7ABD3DA6-3481-4FF6-AB65-3A578D1656D8}" dt="2023-03-01T23:09:25.890" v="1852" actId="962"/>
        <pc:sldMkLst>
          <pc:docMk/>
          <pc:sldMk cId="0" sldId="262"/>
        </pc:sldMkLst>
        <pc:grpChg chg="mod">
          <ac:chgData name="Campos, Carl" userId="1bb2fa73-44e0-4b0a-ba28-6252c87d207f" providerId="ADAL" clId="{7ABD3DA6-3481-4FF6-AB65-3A578D1656D8}" dt="2023-03-01T20:38:46.927" v="1012" actId="962"/>
          <ac:grpSpMkLst>
            <pc:docMk/>
            <pc:sldMk cId="0" sldId="262"/>
            <ac:grpSpMk id="1103" creationId="{00000000-0000-0000-0000-000000000000}"/>
          </ac:grpSpMkLst>
        </pc:grpChg>
        <pc:picChg chg="mod">
          <ac:chgData name="Campos, Carl" userId="1bb2fa73-44e0-4b0a-ba28-6252c87d207f" providerId="ADAL" clId="{7ABD3DA6-3481-4FF6-AB65-3A578D1656D8}" dt="2023-03-01T20:55:47.521" v="1250" actId="962"/>
          <ac:picMkLst>
            <pc:docMk/>
            <pc:sldMk cId="0" sldId="262"/>
            <ac:picMk id="25" creationId="{AE1FF9DA-40DF-4C79-49F7-BE14F68E9E36}"/>
          </ac:picMkLst>
        </pc:picChg>
        <pc:picChg chg="mod">
          <ac:chgData name="Campos, Carl" userId="1bb2fa73-44e0-4b0a-ba28-6252c87d207f" providerId="ADAL" clId="{7ABD3DA6-3481-4FF6-AB65-3A578D1656D8}" dt="2023-03-01T21:24:54.641" v="1252" actId="962"/>
          <ac:picMkLst>
            <pc:docMk/>
            <pc:sldMk cId="0" sldId="262"/>
            <ac:picMk id="27" creationId="{5CB88440-FA28-4D3D-F2A0-B1D735421FAE}"/>
          </ac:picMkLst>
        </pc:picChg>
        <pc:picChg chg="mod">
          <ac:chgData name="Campos, Carl" userId="1bb2fa73-44e0-4b0a-ba28-6252c87d207f" providerId="ADAL" clId="{7ABD3DA6-3481-4FF6-AB65-3A578D1656D8}" dt="2023-03-01T21:27:35.993" v="1254" actId="962"/>
          <ac:picMkLst>
            <pc:docMk/>
            <pc:sldMk cId="0" sldId="262"/>
            <ac:picMk id="31" creationId="{65FCE302-1232-3485-E4D4-06EFBC711FFA}"/>
          </ac:picMkLst>
        </pc:picChg>
        <pc:picChg chg="mod">
          <ac:chgData name="Campos, Carl" userId="1bb2fa73-44e0-4b0a-ba28-6252c87d207f" providerId="ADAL" clId="{7ABD3DA6-3481-4FF6-AB65-3A578D1656D8}" dt="2023-03-01T23:09:25.890" v="1852" actId="962"/>
          <ac:picMkLst>
            <pc:docMk/>
            <pc:sldMk cId="0" sldId="262"/>
            <ac:picMk id="1112" creationId="{00000000-0000-0000-0000-000000000000}"/>
          </ac:picMkLst>
        </pc:picChg>
      </pc:sldChg>
      <pc:sldChg chg="addSp delSp modSp mod">
        <pc:chgData name="Campos, Carl" userId="1bb2fa73-44e0-4b0a-ba28-6252c87d207f" providerId="ADAL" clId="{7ABD3DA6-3481-4FF6-AB65-3A578D1656D8}" dt="2023-03-01T22:12:15.204" v="1262" actId="962"/>
        <pc:sldMkLst>
          <pc:docMk/>
          <pc:sldMk cId="0" sldId="263"/>
        </pc:sldMkLst>
        <pc:spChg chg="add del">
          <ac:chgData name="Campos, Carl" userId="1bb2fa73-44e0-4b0a-ba28-6252c87d207f" providerId="ADAL" clId="{7ABD3DA6-3481-4FF6-AB65-3A578D1656D8}" dt="2023-03-01T22:12:09.864" v="1256" actId="22"/>
          <ac:spMkLst>
            <pc:docMk/>
            <pc:sldMk cId="0" sldId="263"/>
            <ac:spMk id="3" creationId="{37BD878A-893B-A244-B7B6-D4A65BBF2547}"/>
          </ac:spMkLst>
        </pc:spChg>
        <pc:picChg chg="mod">
          <ac:chgData name="Campos, Carl" userId="1bb2fa73-44e0-4b0a-ba28-6252c87d207f" providerId="ADAL" clId="{7ABD3DA6-3481-4FF6-AB65-3A578D1656D8}" dt="2023-03-01T22:12:15.204" v="1262" actId="962"/>
          <ac:picMkLst>
            <pc:docMk/>
            <pc:sldMk cId="0" sldId="263"/>
            <ac:picMk id="1118" creationId="{00000000-0000-0000-0000-000000000000}"/>
          </ac:picMkLst>
        </pc:picChg>
      </pc:sldChg>
      <pc:sldChg chg="modSp modAnim">
        <pc:chgData name="Campos, Carl" userId="1bb2fa73-44e0-4b0a-ba28-6252c87d207f" providerId="ADAL" clId="{7ABD3DA6-3481-4FF6-AB65-3A578D1656D8}" dt="2023-03-01T23:17:41.510" v="1870" actId="6549"/>
        <pc:sldMkLst>
          <pc:docMk/>
          <pc:sldMk cId="0" sldId="264"/>
        </pc:sldMkLst>
        <pc:spChg chg="mod">
          <ac:chgData name="Campos, Carl" userId="1bb2fa73-44e0-4b0a-ba28-6252c87d207f" providerId="ADAL" clId="{7ABD3DA6-3481-4FF6-AB65-3A578D1656D8}" dt="2023-03-01T23:17:41.510" v="1870" actId="6549"/>
          <ac:spMkLst>
            <pc:docMk/>
            <pc:sldMk cId="0" sldId="264"/>
            <ac:spMk id="1124" creationId="{00000000-0000-0000-0000-000000000000}"/>
          </ac:spMkLst>
        </pc:spChg>
      </pc:sldChg>
      <pc:sldChg chg="modSp mod">
        <pc:chgData name="Campos, Carl" userId="1bb2fa73-44e0-4b0a-ba28-6252c87d207f" providerId="ADAL" clId="{7ABD3DA6-3481-4FF6-AB65-3A578D1656D8}" dt="2023-03-01T22:14:04.172" v="1266" actId="962"/>
        <pc:sldMkLst>
          <pc:docMk/>
          <pc:sldMk cId="0" sldId="265"/>
        </pc:sldMkLst>
        <pc:picChg chg="mod">
          <ac:chgData name="Campos, Carl" userId="1bb2fa73-44e0-4b0a-ba28-6252c87d207f" providerId="ADAL" clId="{7ABD3DA6-3481-4FF6-AB65-3A578D1656D8}" dt="2023-03-01T22:14:04.172" v="1266" actId="962"/>
          <ac:picMkLst>
            <pc:docMk/>
            <pc:sldMk cId="0" sldId="265"/>
            <ac:picMk id="1130" creationId="{00000000-0000-0000-0000-000000000000}"/>
          </ac:picMkLst>
        </pc:picChg>
      </pc:sldChg>
      <pc:sldChg chg="modSp mod">
        <pc:chgData name="Campos, Carl" userId="1bb2fa73-44e0-4b0a-ba28-6252c87d207f" providerId="ADAL" clId="{7ABD3DA6-3481-4FF6-AB65-3A578D1656D8}" dt="2023-03-01T23:09:43.697" v="1856" actId="962"/>
        <pc:sldMkLst>
          <pc:docMk/>
          <pc:sldMk cId="0" sldId="266"/>
        </pc:sldMkLst>
        <pc:spChg chg="mod">
          <ac:chgData name="Campos, Carl" userId="1bb2fa73-44e0-4b0a-ba28-6252c87d207f" providerId="ADAL" clId="{7ABD3DA6-3481-4FF6-AB65-3A578D1656D8}" dt="2023-03-01T23:09:43.697" v="1856" actId="962"/>
          <ac:spMkLst>
            <pc:docMk/>
            <pc:sldMk cId="0" sldId="266"/>
            <ac:spMk id="1142" creationId="{00000000-0000-0000-0000-000000000000}"/>
          </ac:spMkLst>
        </pc:spChg>
        <pc:grpChg chg="mod">
          <ac:chgData name="Campos, Carl" userId="1bb2fa73-44e0-4b0a-ba28-6252c87d207f" providerId="ADAL" clId="{7ABD3DA6-3481-4FF6-AB65-3A578D1656D8}" dt="2023-03-01T22:18:01.674" v="1270" actId="962"/>
          <ac:grpSpMkLst>
            <pc:docMk/>
            <pc:sldMk cId="0" sldId="266"/>
            <ac:grpSpMk id="1136" creationId="{00000000-0000-0000-0000-000000000000}"/>
          </ac:grpSpMkLst>
        </pc:grpChg>
      </pc:sldChg>
      <pc:sldChg chg="modSp mod">
        <pc:chgData name="Campos, Carl" userId="1bb2fa73-44e0-4b0a-ba28-6252c87d207f" providerId="ADAL" clId="{7ABD3DA6-3481-4FF6-AB65-3A578D1656D8}" dt="2023-03-01T23:06:36.568" v="1274" actId="962"/>
        <pc:sldMkLst>
          <pc:docMk/>
          <pc:sldMk cId="0" sldId="267"/>
        </pc:sldMkLst>
        <pc:picChg chg="mod">
          <ac:chgData name="Campos, Carl" userId="1bb2fa73-44e0-4b0a-ba28-6252c87d207f" providerId="ADAL" clId="{7ABD3DA6-3481-4FF6-AB65-3A578D1656D8}" dt="2023-03-01T23:06:36.568" v="1274" actId="962"/>
          <ac:picMkLst>
            <pc:docMk/>
            <pc:sldMk cId="0" sldId="267"/>
            <ac:picMk id="1148" creationId="{00000000-0000-0000-0000-000000000000}"/>
          </ac:picMkLst>
        </pc:picChg>
      </pc:sldChg>
      <pc:sldChg chg="addSp modSp mod">
        <pc:chgData name="Campos, Carl" userId="1bb2fa73-44e0-4b0a-ba28-6252c87d207f" providerId="ADAL" clId="{7ABD3DA6-3481-4FF6-AB65-3A578D1656D8}" dt="2023-03-02T01:11:22.333" v="1873" actId="13244"/>
        <pc:sldMkLst>
          <pc:docMk/>
          <pc:sldMk cId="0" sldId="268"/>
        </pc:sldMkLst>
        <pc:spChg chg="add mod ord">
          <ac:chgData name="Campos, Carl" userId="1bb2fa73-44e0-4b0a-ba28-6252c87d207f" providerId="ADAL" clId="{7ABD3DA6-3481-4FF6-AB65-3A578D1656D8}" dt="2023-03-02T01:11:15.267" v="1872" actId="13244"/>
          <ac:spMkLst>
            <pc:docMk/>
            <pc:sldMk cId="0" sldId="268"/>
            <ac:spMk id="2" creationId="{7F9E38C4-CDD3-2507-D6A2-EFC67632BD55}"/>
          </ac:spMkLst>
        </pc:spChg>
        <pc:spChg chg="mod ord">
          <ac:chgData name="Campos, Carl" userId="1bb2fa73-44e0-4b0a-ba28-6252c87d207f" providerId="ADAL" clId="{7ABD3DA6-3481-4FF6-AB65-3A578D1656D8}" dt="2023-03-02T01:11:22.333" v="1873" actId="13244"/>
          <ac:spMkLst>
            <pc:docMk/>
            <pc:sldMk cId="0" sldId="268"/>
            <ac:spMk id="1155" creationId="{00000000-0000-0000-0000-000000000000}"/>
          </ac:spMkLst>
        </pc:spChg>
      </pc:sldChg>
      <pc:sldChg chg="modSp mod">
        <pc:chgData name="Campos, Carl" userId="1bb2fa73-44e0-4b0a-ba28-6252c87d207f" providerId="ADAL" clId="{7ABD3DA6-3481-4FF6-AB65-3A578D1656D8}" dt="2023-03-02T01:11:32.488" v="1874" actId="13244"/>
        <pc:sldMkLst>
          <pc:docMk/>
          <pc:sldMk cId="0" sldId="271"/>
        </pc:sldMkLst>
        <pc:spChg chg="ord">
          <ac:chgData name="Campos, Carl" userId="1bb2fa73-44e0-4b0a-ba28-6252c87d207f" providerId="ADAL" clId="{7ABD3DA6-3481-4FF6-AB65-3A578D1656D8}" dt="2023-03-02T01:11:32.488" v="1874" actId="13244"/>
          <ac:spMkLst>
            <pc:docMk/>
            <pc:sldMk cId="0" sldId="271"/>
            <ac:spMk id="1174" creationId="{00000000-0000-0000-0000-000000000000}"/>
          </ac:spMkLst>
        </pc:spChg>
      </pc:sldChg>
      <pc:sldChg chg="modSp mod">
        <pc:chgData name="Campos, Carl" userId="1bb2fa73-44e0-4b0a-ba28-6252c87d207f" providerId="ADAL" clId="{7ABD3DA6-3481-4FF6-AB65-3A578D1656D8}" dt="2023-03-02T01:11:38.594" v="1875" actId="13244"/>
        <pc:sldMkLst>
          <pc:docMk/>
          <pc:sldMk cId="0" sldId="272"/>
        </pc:sldMkLst>
        <pc:spChg chg="ord">
          <ac:chgData name="Campos, Carl" userId="1bb2fa73-44e0-4b0a-ba28-6252c87d207f" providerId="ADAL" clId="{7ABD3DA6-3481-4FF6-AB65-3A578D1656D8}" dt="2023-03-02T01:11:38.594" v="1875" actId="13244"/>
          <ac:spMkLst>
            <pc:docMk/>
            <pc:sldMk cId="0" sldId="272"/>
            <ac:spMk id="1180" creationId="{00000000-0000-0000-0000-000000000000}"/>
          </ac:spMkLst>
        </pc:spChg>
      </pc:sldChg>
      <pc:sldChg chg="modSp mod">
        <pc:chgData name="Campos, Carl" userId="1bb2fa73-44e0-4b0a-ba28-6252c87d207f" providerId="ADAL" clId="{7ABD3DA6-3481-4FF6-AB65-3A578D1656D8}" dt="2023-03-02T01:13:02.071" v="1878" actId="13244"/>
        <pc:sldMkLst>
          <pc:docMk/>
          <pc:sldMk cId="0" sldId="273"/>
        </pc:sldMkLst>
        <pc:picChg chg="mod ord">
          <ac:chgData name="Campos, Carl" userId="1bb2fa73-44e0-4b0a-ba28-6252c87d207f" providerId="ADAL" clId="{7ABD3DA6-3481-4FF6-AB65-3A578D1656D8}" dt="2023-03-02T01:13:02.071" v="1878" actId="13244"/>
          <ac:picMkLst>
            <pc:docMk/>
            <pc:sldMk cId="0" sldId="273"/>
            <ac:picMk id="1186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a6aa0b824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0" name="Google Shape;1060;ga6aa0b824d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ga6aa0b824d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a6aa0b824d_0_7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a6aa0b824d_0_7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a6aa0b824d_0_6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3" name="Google Shape;1133;ga6aa0b824d_0_6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a6aa0b824d_0_9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5" name="Google Shape;1145;ga6aa0b824d_0_9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a6aa0b824d_0_9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Google Shape;1151;ga6aa0b824d_0_92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2" name="Google Shape;1152;ga6aa0b824d_0_92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a6aa0b824d_0_10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a6aa0b824d_0_108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ga6aa0b824d_0_108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a6aa0b824d_0_9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a6aa0b824d_0_9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gaeb8c04a8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1" name="Google Shape;1171;gaeb8c04a8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a6ff1a74a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7" name="Google Shape;1177;ga6ff1a74a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a72f40f179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3" name="Google Shape;1183;ga72f40f179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g9b379f9158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9" name="Google Shape;1189;g9b379f9158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9b379f915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8" name="Google Shape;1068;g9b379f9158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ga6aa0b824d_0_49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3" name="Google Shape;1073;ga6aa0b824d_0_49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aeccf86f1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9" name="Google Shape;1079;gaeccf86f12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ga6aa0b824d_0_6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5" name="Google Shape;1085;ga6aa0b824d_0_6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ga6aa0b824d_0_6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1" name="Google Shape;1091;ga6aa0b824d_0_6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gac9225f12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0" name="Google Shape;1100;gac9225f12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a6aa0b824d_0_66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a6aa0b824d_0_66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a6aa0b824d_0_6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ga6aa0b824d_0_67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ga6aa0b824d_0_67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9.jp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0.jp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1.jp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2.jp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3.jp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4.jp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5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6.jp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7.jp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1.jp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jp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jp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jp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jp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jp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6.jp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7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Intro or Statement Slide - V1C">
  <p:cSld name="Section Intro or Statement Slide - V1C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7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0"/>
            <a:ext cx="9144600" cy="5143500"/>
          </a:xfrm>
          <a:prstGeom prst="rect">
            <a:avLst/>
          </a:prstGeom>
          <a:solidFill>
            <a:srgbClr val="002156">
              <a:alpha val="83920"/>
            </a:srgbClr>
          </a:solidFill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03750" y="4616568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3" name="Google Shape;13;p2"/>
          <p:cNvCxnSpPr/>
          <p:nvPr/>
        </p:nvCxnSpPr>
        <p:spPr>
          <a:xfrm>
            <a:off x="8503750" y="4890412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72E51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6697" y="254852"/>
            <a:ext cx="1534684" cy="3465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oogle Shape;15;p2"/>
          <p:cNvCxnSpPr/>
          <p:nvPr/>
        </p:nvCxnSpPr>
        <p:spPr>
          <a:xfrm>
            <a:off x="661303" y="2509775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661302" y="2670537"/>
            <a:ext cx="7766700" cy="19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V1A">
  <p:cSld name="Title Slide - V1A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" name="Google Shape;85;p11"/>
          <p:cNvGrpSpPr/>
          <p:nvPr/>
        </p:nvGrpSpPr>
        <p:grpSpPr>
          <a:xfrm>
            <a:off x="1938120" y="830069"/>
            <a:ext cx="5268938" cy="3483338"/>
            <a:chOff x="5168319" y="2213516"/>
            <a:chExt cx="14050500" cy="9288900"/>
          </a:xfrm>
        </p:grpSpPr>
        <p:sp>
          <p:nvSpPr>
            <p:cNvPr id="86" name="Google Shape;86;p11"/>
            <p:cNvSpPr/>
            <p:nvPr/>
          </p:nvSpPr>
          <p:spPr>
            <a:xfrm>
              <a:off x="5260636" y="2308485"/>
              <a:ext cx="13866000" cy="9099000"/>
            </a:xfrm>
            <a:prstGeom prst="rect">
              <a:avLst/>
            </a:prstGeom>
            <a:solidFill>
              <a:srgbClr val="002156">
                <a:alpha val="86670"/>
              </a:srgbClr>
            </a:solidFill>
            <a:ln>
              <a:noFill/>
            </a:ln>
          </p:spPr>
          <p:txBody>
            <a:bodyPr spcFirstLastPara="1" wrap="square" lIns="34275" tIns="17125" rIns="34275" bIns="171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1"/>
            <p:cNvSpPr/>
            <p:nvPr/>
          </p:nvSpPr>
          <p:spPr>
            <a:xfrm>
              <a:off x="5168319" y="2213516"/>
              <a:ext cx="14050500" cy="9288900"/>
            </a:xfrm>
            <a:prstGeom prst="rect">
              <a:avLst/>
            </a:prstGeom>
            <a:noFill/>
            <a:ln w="190500" cap="sq" cmpd="sng">
              <a:solidFill>
                <a:srgbClr val="D0CECE">
                  <a:alpha val="8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275" tIns="17125" rIns="34275" bIns="171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" name="Google Shape;88;p11"/>
          <p:cNvSpPr txBox="1">
            <a:spLocks noGrp="1"/>
          </p:cNvSpPr>
          <p:nvPr>
            <p:ph type="ctrTitle"/>
          </p:nvPr>
        </p:nvSpPr>
        <p:spPr>
          <a:xfrm>
            <a:off x="2370600" y="1937414"/>
            <a:ext cx="4383600" cy="9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subTitle" idx="1"/>
          </p:nvPr>
        </p:nvSpPr>
        <p:spPr>
          <a:xfrm>
            <a:off x="2370600" y="3125289"/>
            <a:ext cx="4383600" cy="10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2E51D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1000"/>
              <a:buFont typeface="NTR"/>
              <a:buChar char="–"/>
              <a:defRPr sz="10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2E51D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0" name="Google Shape;9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4657" y="1181709"/>
            <a:ext cx="1534684" cy="346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 Slide - V2I">
  <p:cSld name="2_Content Slide - V2I"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" name="Google Shape;839;p1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01157" y="0"/>
            <a:ext cx="2742843" cy="5142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638" y="4672784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102"/>
          <p:cNvSpPr txBox="1">
            <a:spLocks noGrp="1"/>
          </p:cNvSpPr>
          <p:nvPr>
            <p:ph type="body" idx="1"/>
          </p:nvPr>
        </p:nvSpPr>
        <p:spPr>
          <a:xfrm>
            <a:off x="394638" y="1218009"/>
            <a:ext cx="5622600" cy="32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400"/>
              <a:buFont typeface="NTR"/>
              <a:buChar char="•"/>
              <a:defRPr sz="14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2" name="Google Shape;842;p102"/>
          <p:cNvSpPr txBox="1">
            <a:spLocks noGrp="1"/>
          </p:cNvSpPr>
          <p:nvPr>
            <p:ph type="title"/>
          </p:nvPr>
        </p:nvSpPr>
        <p:spPr>
          <a:xfrm>
            <a:off x="394638" y="433232"/>
            <a:ext cx="56220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843" name="Google Shape;843;p102"/>
          <p:cNvCxnSpPr/>
          <p:nvPr/>
        </p:nvCxnSpPr>
        <p:spPr>
          <a:xfrm>
            <a:off x="394638" y="283641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44" name="Google Shape;844;p102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43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5" name="Google Shape;845;p102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46" name="Google Shape;846;p102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ntent Slide - V2J">
  <p:cSld name="3_Content Slide - V2J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Google Shape;848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01157" y="0"/>
            <a:ext cx="2742843" cy="5142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638" y="4672784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103"/>
          <p:cNvSpPr txBox="1">
            <a:spLocks noGrp="1"/>
          </p:cNvSpPr>
          <p:nvPr>
            <p:ph type="body" idx="1"/>
          </p:nvPr>
        </p:nvSpPr>
        <p:spPr>
          <a:xfrm>
            <a:off x="394638" y="1218009"/>
            <a:ext cx="5622600" cy="32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400"/>
              <a:buFont typeface="NTR"/>
              <a:buChar char="•"/>
              <a:defRPr sz="14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1" name="Google Shape;851;p103"/>
          <p:cNvSpPr txBox="1">
            <a:spLocks noGrp="1"/>
          </p:cNvSpPr>
          <p:nvPr>
            <p:ph type="title"/>
          </p:nvPr>
        </p:nvSpPr>
        <p:spPr>
          <a:xfrm>
            <a:off x="394638" y="433232"/>
            <a:ext cx="56220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852" name="Google Shape;852;p103"/>
          <p:cNvCxnSpPr/>
          <p:nvPr/>
        </p:nvCxnSpPr>
        <p:spPr>
          <a:xfrm>
            <a:off x="394638" y="283641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53" name="Google Shape;853;p103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43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4" name="Google Shape;854;p103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55" name="Google Shape;855;p103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V3A">
  <p:cSld name="Content Slide - V3A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" name="Google Shape;857;p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17272" y="0"/>
            <a:ext cx="4570810" cy="5142161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104"/>
          <p:cNvSpPr/>
          <p:nvPr/>
        </p:nvSpPr>
        <p:spPr>
          <a:xfrm>
            <a:off x="3671190" y="928468"/>
            <a:ext cx="1528800" cy="342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9" name="Google Shape;859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638" y="4647418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104"/>
          <p:cNvSpPr txBox="1">
            <a:spLocks noGrp="1"/>
          </p:cNvSpPr>
          <p:nvPr>
            <p:ph type="body" idx="1"/>
          </p:nvPr>
        </p:nvSpPr>
        <p:spPr>
          <a:xfrm>
            <a:off x="394638" y="1822760"/>
            <a:ext cx="4436400" cy="23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400"/>
              <a:buFont typeface="NTR"/>
              <a:buChar char="•"/>
              <a:defRPr sz="14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1" name="Google Shape;861;p104"/>
          <p:cNvSpPr txBox="1">
            <a:spLocks noGrp="1"/>
          </p:cNvSpPr>
          <p:nvPr>
            <p:ph type="title"/>
          </p:nvPr>
        </p:nvSpPr>
        <p:spPr>
          <a:xfrm>
            <a:off x="394638" y="1037983"/>
            <a:ext cx="44364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862" name="Google Shape;862;p104"/>
          <p:cNvCxnSpPr/>
          <p:nvPr/>
        </p:nvCxnSpPr>
        <p:spPr>
          <a:xfrm>
            <a:off x="394638" y="888392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63" name="Google Shape;863;p104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43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4" name="Google Shape;864;p104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65" name="Google Shape;865;p104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V3B">
  <p:cSld name="Content Slide - V3B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" name="Google Shape;867;p1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17272" y="0"/>
            <a:ext cx="4570810" cy="5142161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105"/>
          <p:cNvSpPr/>
          <p:nvPr/>
        </p:nvSpPr>
        <p:spPr>
          <a:xfrm>
            <a:off x="3671190" y="928468"/>
            <a:ext cx="1528800" cy="342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9" name="Google Shape;869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638" y="4647418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105"/>
          <p:cNvSpPr txBox="1">
            <a:spLocks noGrp="1"/>
          </p:cNvSpPr>
          <p:nvPr>
            <p:ph type="body" idx="1"/>
          </p:nvPr>
        </p:nvSpPr>
        <p:spPr>
          <a:xfrm>
            <a:off x="394638" y="1822760"/>
            <a:ext cx="4436400" cy="23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400"/>
              <a:buFont typeface="NTR"/>
              <a:buChar char="•"/>
              <a:defRPr sz="14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1" name="Google Shape;871;p105"/>
          <p:cNvSpPr txBox="1">
            <a:spLocks noGrp="1"/>
          </p:cNvSpPr>
          <p:nvPr>
            <p:ph type="title"/>
          </p:nvPr>
        </p:nvSpPr>
        <p:spPr>
          <a:xfrm>
            <a:off x="394638" y="1037983"/>
            <a:ext cx="44364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872" name="Google Shape;872;p105"/>
          <p:cNvCxnSpPr/>
          <p:nvPr/>
        </p:nvCxnSpPr>
        <p:spPr>
          <a:xfrm>
            <a:off x="394638" y="888392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73" name="Google Shape;873;p105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43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4" name="Google Shape;874;p105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75" name="Google Shape;875;p105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V3C">
  <p:cSld name="Content Slide - V3C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Google Shape;877;p1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17272" y="0"/>
            <a:ext cx="4570810" cy="5142158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106"/>
          <p:cNvSpPr/>
          <p:nvPr/>
        </p:nvSpPr>
        <p:spPr>
          <a:xfrm>
            <a:off x="3671190" y="928468"/>
            <a:ext cx="1528800" cy="342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9" name="Google Shape;879;p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638" y="4647418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106"/>
          <p:cNvSpPr txBox="1">
            <a:spLocks noGrp="1"/>
          </p:cNvSpPr>
          <p:nvPr>
            <p:ph type="body" idx="1"/>
          </p:nvPr>
        </p:nvSpPr>
        <p:spPr>
          <a:xfrm>
            <a:off x="394638" y="1822760"/>
            <a:ext cx="4436400" cy="23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400"/>
              <a:buFont typeface="NTR"/>
              <a:buChar char="•"/>
              <a:defRPr sz="14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1" name="Google Shape;881;p106"/>
          <p:cNvSpPr txBox="1">
            <a:spLocks noGrp="1"/>
          </p:cNvSpPr>
          <p:nvPr>
            <p:ph type="title"/>
          </p:nvPr>
        </p:nvSpPr>
        <p:spPr>
          <a:xfrm>
            <a:off x="394638" y="1037983"/>
            <a:ext cx="44364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882" name="Google Shape;882;p106"/>
          <p:cNvCxnSpPr/>
          <p:nvPr/>
        </p:nvCxnSpPr>
        <p:spPr>
          <a:xfrm>
            <a:off x="394638" y="888392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83" name="Google Shape;883;p106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43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4" name="Google Shape;884;p106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85" name="Google Shape;885;p106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V3D">
  <p:cSld name="Content Slide - V3D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" name="Google Shape;887;p1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17272" y="0"/>
            <a:ext cx="4570807" cy="5142158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107"/>
          <p:cNvSpPr/>
          <p:nvPr/>
        </p:nvSpPr>
        <p:spPr>
          <a:xfrm>
            <a:off x="3671190" y="928468"/>
            <a:ext cx="1528800" cy="342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9" name="Google Shape;889;p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638" y="4647418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107"/>
          <p:cNvSpPr txBox="1">
            <a:spLocks noGrp="1"/>
          </p:cNvSpPr>
          <p:nvPr>
            <p:ph type="body" idx="1"/>
          </p:nvPr>
        </p:nvSpPr>
        <p:spPr>
          <a:xfrm>
            <a:off x="394638" y="1822760"/>
            <a:ext cx="4436400" cy="23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400"/>
              <a:buFont typeface="NTR"/>
              <a:buChar char="•"/>
              <a:defRPr sz="14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1" name="Google Shape;891;p107"/>
          <p:cNvSpPr txBox="1">
            <a:spLocks noGrp="1"/>
          </p:cNvSpPr>
          <p:nvPr>
            <p:ph type="title"/>
          </p:nvPr>
        </p:nvSpPr>
        <p:spPr>
          <a:xfrm>
            <a:off x="394638" y="1037983"/>
            <a:ext cx="44364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892" name="Google Shape;892;p107"/>
          <p:cNvCxnSpPr/>
          <p:nvPr/>
        </p:nvCxnSpPr>
        <p:spPr>
          <a:xfrm>
            <a:off x="394638" y="888392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93" name="Google Shape;893;p107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43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4" name="Google Shape;894;p107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95" name="Google Shape;895;p107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V3E">
  <p:cSld name="Content Slide - V3E"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7" name="Google Shape;897;p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17272" y="0"/>
            <a:ext cx="4570807" cy="5142158"/>
          </a:xfrm>
          <a:prstGeom prst="rect">
            <a:avLst/>
          </a:prstGeom>
          <a:noFill/>
          <a:ln>
            <a:noFill/>
          </a:ln>
        </p:spPr>
      </p:pic>
      <p:sp>
        <p:nvSpPr>
          <p:cNvPr id="898" name="Google Shape;898;p108"/>
          <p:cNvSpPr/>
          <p:nvPr/>
        </p:nvSpPr>
        <p:spPr>
          <a:xfrm>
            <a:off x="3671190" y="928468"/>
            <a:ext cx="1528800" cy="342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9" name="Google Shape;899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638" y="4647418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108"/>
          <p:cNvSpPr txBox="1">
            <a:spLocks noGrp="1"/>
          </p:cNvSpPr>
          <p:nvPr>
            <p:ph type="body" idx="1"/>
          </p:nvPr>
        </p:nvSpPr>
        <p:spPr>
          <a:xfrm>
            <a:off x="394638" y="1822760"/>
            <a:ext cx="4436400" cy="23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400"/>
              <a:buFont typeface="NTR"/>
              <a:buChar char="•"/>
              <a:defRPr sz="14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1" name="Google Shape;901;p108"/>
          <p:cNvSpPr txBox="1">
            <a:spLocks noGrp="1"/>
          </p:cNvSpPr>
          <p:nvPr>
            <p:ph type="title"/>
          </p:nvPr>
        </p:nvSpPr>
        <p:spPr>
          <a:xfrm>
            <a:off x="394638" y="1037983"/>
            <a:ext cx="44364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902" name="Google Shape;902;p108"/>
          <p:cNvCxnSpPr/>
          <p:nvPr/>
        </p:nvCxnSpPr>
        <p:spPr>
          <a:xfrm>
            <a:off x="394638" y="888392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03" name="Google Shape;903;p108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43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04" name="Google Shape;904;p108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05" name="Google Shape;905;p108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V3F">
  <p:cSld name="Content Slide - V3F"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7" name="Google Shape;907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17272" y="0"/>
            <a:ext cx="4570807" cy="5142158"/>
          </a:xfrm>
          <a:prstGeom prst="rect">
            <a:avLst/>
          </a:prstGeom>
          <a:noFill/>
          <a:ln>
            <a:noFill/>
          </a:ln>
        </p:spPr>
      </p:pic>
      <p:sp>
        <p:nvSpPr>
          <p:cNvPr id="908" name="Google Shape;908;p109"/>
          <p:cNvSpPr/>
          <p:nvPr/>
        </p:nvSpPr>
        <p:spPr>
          <a:xfrm>
            <a:off x="3671190" y="928468"/>
            <a:ext cx="1528800" cy="342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9" name="Google Shape;909;p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638" y="4647418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p109"/>
          <p:cNvSpPr txBox="1">
            <a:spLocks noGrp="1"/>
          </p:cNvSpPr>
          <p:nvPr>
            <p:ph type="body" idx="1"/>
          </p:nvPr>
        </p:nvSpPr>
        <p:spPr>
          <a:xfrm>
            <a:off x="394638" y="1822760"/>
            <a:ext cx="4436400" cy="23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400"/>
              <a:buFont typeface="NTR"/>
              <a:buChar char="•"/>
              <a:defRPr sz="14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1" name="Google Shape;911;p109"/>
          <p:cNvSpPr txBox="1">
            <a:spLocks noGrp="1"/>
          </p:cNvSpPr>
          <p:nvPr>
            <p:ph type="title"/>
          </p:nvPr>
        </p:nvSpPr>
        <p:spPr>
          <a:xfrm>
            <a:off x="394638" y="1037983"/>
            <a:ext cx="44364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912" name="Google Shape;912;p109"/>
          <p:cNvCxnSpPr/>
          <p:nvPr/>
        </p:nvCxnSpPr>
        <p:spPr>
          <a:xfrm>
            <a:off x="394638" y="888392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13" name="Google Shape;913;p109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43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14" name="Google Shape;914;p109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15" name="Google Shape;915;p109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V3G">
  <p:cSld name="Content Slide - V3G"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" name="Google Shape;917;p1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17272" y="0"/>
            <a:ext cx="4570807" cy="5142158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110"/>
          <p:cNvSpPr/>
          <p:nvPr/>
        </p:nvSpPr>
        <p:spPr>
          <a:xfrm>
            <a:off x="3671190" y="928468"/>
            <a:ext cx="1528800" cy="342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9" name="Google Shape;919;p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638" y="4647418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Google Shape;920;p110"/>
          <p:cNvSpPr txBox="1">
            <a:spLocks noGrp="1"/>
          </p:cNvSpPr>
          <p:nvPr>
            <p:ph type="body" idx="1"/>
          </p:nvPr>
        </p:nvSpPr>
        <p:spPr>
          <a:xfrm>
            <a:off x="394638" y="1822760"/>
            <a:ext cx="4436400" cy="23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400"/>
              <a:buFont typeface="NTR"/>
              <a:buChar char="•"/>
              <a:defRPr sz="14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1" name="Google Shape;921;p110"/>
          <p:cNvSpPr txBox="1">
            <a:spLocks noGrp="1"/>
          </p:cNvSpPr>
          <p:nvPr>
            <p:ph type="title"/>
          </p:nvPr>
        </p:nvSpPr>
        <p:spPr>
          <a:xfrm>
            <a:off x="394638" y="1037983"/>
            <a:ext cx="44364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922" name="Google Shape;922;p110"/>
          <p:cNvCxnSpPr/>
          <p:nvPr/>
        </p:nvCxnSpPr>
        <p:spPr>
          <a:xfrm>
            <a:off x="394638" y="888392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23" name="Google Shape;923;p110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43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24" name="Google Shape;924;p110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25" name="Google Shape;925;p110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V3H">
  <p:cSld name="Content Slide - V3H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" name="Google Shape;927;p1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17272" y="0"/>
            <a:ext cx="4570807" cy="5142158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111"/>
          <p:cNvSpPr/>
          <p:nvPr/>
        </p:nvSpPr>
        <p:spPr>
          <a:xfrm>
            <a:off x="3671190" y="928468"/>
            <a:ext cx="1528800" cy="342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9" name="Google Shape;929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638" y="4647418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111"/>
          <p:cNvSpPr txBox="1">
            <a:spLocks noGrp="1"/>
          </p:cNvSpPr>
          <p:nvPr>
            <p:ph type="body" idx="1"/>
          </p:nvPr>
        </p:nvSpPr>
        <p:spPr>
          <a:xfrm>
            <a:off x="394638" y="1822760"/>
            <a:ext cx="4436400" cy="23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400"/>
              <a:buFont typeface="NTR"/>
              <a:buChar char="•"/>
              <a:defRPr sz="14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1" name="Google Shape;931;p111"/>
          <p:cNvSpPr txBox="1">
            <a:spLocks noGrp="1"/>
          </p:cNvSpPr>
          <p:nvPr>
            <p:ph type="title"/>
          </p:nvPr>
        </p:nvSpPr>
        <p:spPr>
          <a:xfrm>
            <a:off x="394638" y="1037983"/>
            <a:ext cx="44364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932" name="Google Shape;932;p111"/>
          <p:cNvCxnSpPr/>
          <p:nvPr/>
        </p:nvCxnSpPr>
        <p:spPr>
          <a:xfrm>
            <a:off x="394638" y="888392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33" name="Google Shape;933;p111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43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34" name="Google Shape;934;p111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35" name="Google Shape;935;p111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V1C">
  <p:cSld name="Title Slide - V1C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" name="Google Shape;93;p12"/>
          <p:cNvGrpSpPr/>
          <p:nvPr/>
        </p:nvGrpSpPr>
        <p:grpSpPr>
          <a:xfrm>
            <a:off x="1938120" y="830069"/>
            <a:ext cx="5268938" cy="3483338"/>
            <a:chOff x="5168319" y="2213516"/>
            <a:chExt cx="14050500" cy="9288900"/>
          </a:xfrm>
        </p:grpSpPr>
        <p:sp>
          <p:nvSpPr>
            <p:cNvPr id="94" name="Google Shape;94;p12"/>
            <p:cNvSpPr/>
            <p:nvPr/>
          </p:nvSpPr>
          <p:spPr>
            <a:xfrm>
              <a:off x="5260636" y="2308485"/>
              <a:ext cx="13866000" cy="9099000"/>
            </a:xfrm>
            <a:prstGeom prst="rect">
              <a:avLst/>
            </a:prstGeom>
            <a:solidFill>
              <a:srgbClr val="002156">
                <a:alpha val="86670"/>
              </a:srgbClr>
            </a:solidFill>
            <a:ln>
              <a:noFill/>
            </a:ln>
          </p:spPr>
          <p:txBody>
            <a:bodyPr spcFirstLastPara="1" wrap="square" lIns="34275" tIns="17125" rIns="34275" bIns="171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2"/>
            <p:cNvSpPr/>
            <p:nvPr/>
          </p:nvSpPr>
          <p:spPr>
            <a:xfrm>
              <a:off x="5168319" y="2213516"/>
              <a:ext cx="14050500" cy="9288900"/>
            </a:xfrm>
            <a:prstGeom prst="rect">
              <a:avLst/>
            </a:prstGeom>
            <a:noFill/>
            <a:ln w="190500" cap="sq" cmpd="sng">
              <a:solidFill>
                <a:srgbClr val="D0CECE">
                  <a:alpha val="8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275" tIns="17125" rIns="34275" bIns="171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6" name="Google Shape;96;p12"/>
          <p:cNvSpPr txBox="1">
            <a:spLocks noGrp="1"/>
          </p:cNvSpPr>
          <p:nvPr>
            <p:ph type="ctrTitle"/>
          </p:nvPr>
        </p:nvSpPr>
        <p:spPr>
          <a:xfrm>
            <a:off x="2370600" y="1937414"/>
            <a:ext cx="4383600" cy="9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subTitle" idx="1"/>
          </p:nvPr>
        </p:nvSpPr>
        <p:spPr>
          <a:xfrm>
            <a:off x="2370600" y="3125289"/>
            <a:ext cx="4383600" cy="10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2E51D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1000"/>
              <a:buFont typeface="NTR"/>
              <a:buChar char="–"/>
              <a:defRPr sz="10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2E51D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8" name="Google Shape;9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4657" y="1181709"/>
            <a:ext cx="1534684" cy="346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Slide - V3I">
  <p:cSld name="1_Content Slide - V3I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" name="Google Shape;937;p1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17272" y="0"/>
            <a:ext cx="4570807" cy="5142158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112"/>
          <p:cNvSpPr/>
          <p:nvPr/>
        </p:nvSpPr>
        <p:spPr>
          <a:xfrm>
            <a:off x="3671190" y="928468"/>
            <a:ext cx="1528800" cy="342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9" name="Google Shape;939;p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638" y="4647418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112"/>
          <p:cNvSpPr txBox="1">
            <a:spLocks noGrp="1"/>
          </p:cNvSpPr>
          <p:nvPr>
            <p:ph type="body" idx="1"/>
          </p:nvPr>
        </p:nvSpPr>
        <p:spPr>
          <a:xfrm>
            <a:off x="394638" y="1822760"/>
            <a:ext cx="4436400" cy="23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400"/>
              <a:buFont typeface="NTR"/>
              <a:buChar char="•"/>
              <a:defRPr sz="14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1" name="Google Shape;941;p112"/>
          <p:cNvSpPr txBox="1">
            <a:spLocks noGrp="1"/>
          </p:cNvSpPr>
          <p:nvPr>
            <p:ph type="title"/>
          </p:nvPr>
        </p:nvSpPr>
        <p:spPr>
          <a:xfrm>
            <a:off x="394638" y="1037983"/>
            <a:ext cx="44364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942" name="Google Shape;942;p112"/>
          <p:cNvCxnSpPr/>
          <p:nvPr/>
        </p:nvCxnSpPr>
        <p:spPr>
          <a:xfrm>
            <a:off x="394638" y="888392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43" name="Google Shape;943;p112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43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44" name="Google Shape;944;p112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45" name="Google Shape;945;p112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 Slide - V3J">
  <p:cSld name="2_Content Slide - V3J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7" name="Google Shape;947;p1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17272" y="0"/>
            <a:ext cx="4570807" cy="5142158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113"/>
          <p:cNvSpPr/>
          <p:nvPr/>
        </p:nvSpPr>
        <p:spPr>
          <a:xfrm>
            <a:off x="3671190" y="928468"/>
            <a:ext cx="1528800" cy="342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9" name="Google Shape;949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638" y="4647418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950" name="Google Shape;950;p113"/>
          <p:cNvSpPr txBox="1">
            <a:spLocks noGrp="1"/>
          </p:cNvSpPr>
          <p:nvPr>
            <p:ph type="body" idx="1"/>
          </p:nvPr>
        </p:nvSpPr>
        <p:spPr>
          <a:xfrm>
            <a:off x="394638" y="1822760"/>
            <a:ext cx="4436400" cy="23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400"/>
              <a:buFont typeface="NTR"/>
              <a:buChar char="•"/>
              <a:defRPr sz="14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1" name="Google Shape;951;p113"/>
          <p:cNvSpPr txBox="1">
            <a:spLocks noGrp="1"/>
          </p:cNvSpPr>
          <p:nvPr>
            <p:ph type="title"/>
          </p:nvPr>
        </p:nvSpPr>
        <p:spPr>
          <a:xfrm>
            <a:off x="394638" y="1037983"/>
            <a:ext cx="44364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952" name="Google Shape;952;p113"/>
          <p:cNvCxnSpPr/>
          <p:nvPr/>
        </p:nvCxnSpPr>
        <p:spPr>
          <a:xfrm>
            <a:off x="394638" y="888392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53" name="Google Shape;953;p113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43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54" name="Google Shape;954;p113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55" name="Google Shape;955;p113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Two Sections  - V1">
  <p:cSld name="Content Slide - Two Sections  - V1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14"/>
          <p:cNvSpPr txBox="1">
            <a:spLocks noGrp="1"/>
          </p:cNvSpPr>
          <p:nvPr>
            <p:ph type="title"/>
          </p:nvPr>
        </p:nvSpPr>
        <p:spPr>
          <a:xfrm>
            <a:off x="394638" y="511387"/>
            <a:ext cx="28038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143367"/>
              </a:buClr>
              <a:buSzPts val="2800"/>
              <a:buFont typeface="Helvetica Neue"/>
              <a:buNone/>
              <a:defRPr sz="28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958" name="Google Shape;958;p114"/>
          <p:cNvCxnSpPr/>
          <p:nvPr/>
        </p:nvCxnSpPr>
        <p:spPr>
          <a:xfrm>
            <a:off x="438719" y="283641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59" name="Google Shape;959;p114"/>
          <p:cNvSpPr/>
          <p:nvPr/>
        </p:nvSpPr>
        <p:spPr>
          <a:xfrm>
            <a:off x="3448145" y="511387"/>
            <a:ext cx="5055600" cy="64500"/>
          </a:xfrm>
          <a:prstGeom prst="rect">
            <a:avLst/>
          </a:prstGeom>
          <a:solidFill>
            <a:srgbClr val="ABC1DA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114"/>
          <p:cNvSpPr txBox="1">
            <a:spLocks noGrp="1"/>
          </p:cNvSpPr>
          <p:nvPr>
            <p:ph type="body" idx="1"/>
          </p:nvPr>
        </p:nvSpPr>
        <p:spPr>
          <a:xfrm>
            <a:off x="3448145" y="746435"/>
            <a:ext cx="4961700" cy="16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400"/>
              <a:buFont typeface="NTR"/>
              <a:buChar char="•"/>
              <a:defRPr sz="14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1" name="Google Shape;961;p114"/>
          <p:cNvSpPr/>
          <p:nvPr/>
        </p:nvSpPr>
        <p:spPr>
          <a:xfrm>
            <a:off x="3448145" y="2587491"/>
            <a:ext cx="5055600" cy="64500"/>
          </a:xfrm>
          <a:prstGeom prst="rect">
            <a:avLst/>
          </a:prstGeom>
          <a:solidFill>
            <a:srgbClr val="ABC1DA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114"/>
          <p:cNvSpPr txBox="1">
            <a:spLocks noGrp="1"/>
          </p:cNvSpPr>
          <p:nvPr>
            <p:ph type="body" idx="2"/>
          </p:nvPr>
        </p:nvSpPr>
        <p:spPr>
          <a:xfrm>
            <a:off x="3448145" y="2822539"/>
            <a:ext cx="4961700" cy="16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400"/>
              <a:buFont typeface="NTR"/>
              <a:buChar char="•"/>
              <a:defRPr sz="14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63" name="Google Shape;963;p1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4638" y="4647418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114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43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65" name="Google Shape;965;p114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66" name="Google Shape;966;p114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Chart and Content">
  <p:cSld name="Content Slide - Chart and Content"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8" name="Google Shape;968;p1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4638" y="4647418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969" name="Google Shape;969;p115"/>
          <p:cNvSpPr>
            <a:spLocks noGrp="1"/>
          </p:cNvSpPr>
          <p:nvPr>
            <p:ph type="chart" idx="2"/>
          </p:nvPr>
        </p:nvSpPr>
        <p:spPr>
          <a:xfrm>
            <a:off x="394638" y="1143242"/>
            <a:ext cx="3994800" cy="3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669C9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1669C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970" name="Google Shape;970;p115"/>
          <p:cNvCxnSpPr/>
          <p:nvPr/>
        </p:nvCxnSpPr>
        <p:spPr>
          <a:xfrm>
            <a:off x="394638" y="283641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71" name="Google Shape;971;p115"/>
          <p:cNvSpPr txBox="1">
            <a:spLocks noGrp="1"/>
          </p:cNvSpPr>
          <p:nvPr>
            <p:ph type="body" idx="1"/>
          </p:nvPr>
        </p:nvSpPr>
        <p:spPr>
          <a:xfrm>
            <a:off x="4754737" y="1143242"/>
            <a:ext cx="4045800" cy="3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400"/>
              <a:buFont typeface="NTR"/>
              <a:buChar char="•"/>
              <a:defRPr sz="14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2" name="Google Shape;972;p115"/>
          <p:cNvSpPr txBox="1">
            <a:spLocks noGrp="1"/>
          </p:cNvSpPr>
          <p:nvPr>
            <p:ph type="title"/>
          </p:nvPr>
        </p:nvSpPr>
        <p:spPr>
          <a:xfrm>
            <a:off x="394638" y="417698"/>
            <a:ext cx="84057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3" name="Google Shape;973;p115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43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74" name="Google Shape;974;p115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75" name="Google Shape;975;p115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Content and Table">
  <p:cSld name="Content Slide - Content and Table"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7" name="Google Shape;977;p1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4638" y="4647418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116"/>
          <p:cNvSpPr txBox="1">
            <a:spLocks noGrp="1"/>
          </p:cNvSpPr>
          <p:nvPr>
            <p:ph type="body" idx="1"/>
          </p:nvPr>
        </p:nvSpPr>
        <p:spPr>
          <a:xfrm>
            <a:off x="394638" y="1183401"/>
            <a:ext cx="3961200" cy="32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rgbClr val="1669C9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1669C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2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A383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2000"/>
              </a:lnSpc>
              <a:spcBef>
                <a:spcPts val="4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A383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l" rtl="0">
              <a:lnSpc>
                <a:spcPct val="112000"/>
              </a:lnSpc>
              <a:spcBef>
                <a:spcPts val="4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Courier New"/>
              <a:buChar char="o"/>
              <a:defRPr sz="900" b="0" i="0" u="none" strike="noStrike" cap="none">
                <a:solidFill>
                  <a:srgbClr val="3A383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l" rtl="0">
              <a:lnSpc>
                <a:spcPct val="112000"/>
              </a:lnSpc>
              <a:spcBef>
                <a:spcPts val="400"/>
              </a:spcBef>
              <a:spcAft>
                <a:spcPts val="0"/>
              </a:spcAft>
              <a:buClr>
                <a:srgbClr val="51AF46"/>
              </a:buClr>
              <a:buSzPts val="800"/>
              <a:buFont typeface="Noto Sans Symbols"/>
              <a:buChar char="▪"/>
              <a:defRPr sz="800" b="0" i="0" u="none" strike="noStrike" cap="none">
                <a:solidFill>
                  <a:srgbClr val="3A383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9" name="Google Shape;979;p116"/>
          <p:cNvSpPr>
            <a:spLocks noGrp="1"/>
          </p:cNvSpPr>
          <p:nvPr>
            <p:ph type="tbl" idx="2"/>
          </p:nvPr>
        </p:nvSpPr>
        <p:spPr>
          <a:xfrm>
            <a:off x="4839141" y="1183401"/>
            <a:ext cx="3961200" cy="32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980" name="Google Shape;980;p116"/>
          <p:cNvCxnSpPr/>
          <p:nvPr/>
        </p:nvCxnSpPr>
        <p:spPr>
          <a:xfrm>
            <a:off x="394638" y="283641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81" name="Google Shape;981;p116"/>
          <p:cNvSpPr txBox="1">
            <a:spLocks noGrp="1"/>
          </p:cNvSpPr>
          <p:nvPr>
            <p:ph type="title"/>
          </p:nvPr>
        </p:nvSpPr>
        <p:spPr>
          <a:xfrm>
            <a:off x="394638" y="417698"/>
            <a:ext cx="84057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2" name="Google Shape;982;p116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43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83" name="Google Shape;983;p116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84" name="Google Shape;984;p116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Table and Content">
  <p:cSld name="Content Slide - Table and Content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Google Shape;986;p1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4638" y="4647418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p117"/>
          <p:cNvSpPr txBox="1">
            <a:spLocks noGrp="1"/>
          </p:cNvSpPr>
          <p:nvPr>
            <p:ph type="body" idx="1"/>
          </p:nvPr>
        </p:nvSpPr>
        <p:spPr>
          <a:xfrm>
            <a:off x="4712703" y="1207271"/>
            <a:ext cx="4087200" cy="31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rgbClr val="1669C9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1669C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2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A383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2000"/>
              </a:lnSpc>
              <a:spcBef>
                <a:spcPts val="4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A383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l" rtl="0">
              <a:lnSpc>
                <a:spcPct val="112000"/>
              </a:lnSpc>
              <a:spcBef>
                <a:spcPts val="4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Courier New"/>
              <a:buChar char="o"/>
              <a:defRPr sz="900" b="0" i="0" u="none" strike="noStrike" cap="none">
                <a:solidFill>
                  <a:srgbClr val="3A383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l" rtl="0">
              <a:lnSpc>
                <a:spcPct val="112000"/>
              </a:lnSpc>
              <a:spcBef>
                <a:spcPts val="400"/>
              </a:spcBef>
              <a:spcAft>
                <a:spcPts val="0"/>
              </a:spcAft>
              <a:buClr>
                <a:srgbClr val="51AF46"/>
              </a:buClr>
              <a:buSzPts val="800"/>
              <a:buFont typeface="Noto Sans Symbols"/>
              <a:buChar char="▪"/>
              <a:defRPr sz="800" b="0" i="0" u="none" strike="noStrike" cap="none">
                <a:solidFill>
                  <a:srgbClr val="3A383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8" name="Google Shape;988;p117"/>
          <p:cNvSpPr txBox="1">
            <a:spLocks noGrp="1"/>
          </p:cNvSpPr>
          <p:nvPr>
            <p:ph type="sldNum" idx="12"/>
          </p:nvPr>
        </p:nvSpPr>
        <p:spPr>
          <a:xfrm>
            <a:off x="8503750" y="4616568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89" name="Google Shape;989;p117"/>
          <p:cNvCxnSpPr/>
          <p:nvPr/>
        </p:nvCxnSpPr>
        <p:spPr>
          <a:xfrm>
            <a:off x="8503750" y="4890412"/>
            <a:ext cx="296700" cy="0"/>
          </a:xfrm>
          <a:prstGeom prst="straightConnector1">
            <a:avLst/>
          </a:prstGeom>
          <a:noFill/>
          <a:ln w="635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90" name="Google Shape;990;p117"/>
          <p:cNvSpPr>
            <a:spLocks noGrp="1"/>
          </p:cNvSpPr>
          <p:nvPr>
            <p:ph type="tbl" idx="2"/>
          </p:nvPr>
        </p:nvSpPr>
        <p:spPr>
          <a:xfrm>
            <a:off x="394638" y="1209502"/>
            <a:ext cx="4087200" cy="31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991" name="Google Shape;991;p117"/>
          <p:cNvCxnSpPr/>
          <p:nvPr/>
        </p:nvCxnSpPr>
        <p:spPr>
          <a:xfrm>
            <a:off x="394638" y="283641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92" name="Google Shape;992;p117"/>
          <p:cNvSpPr txBox="1">
            <a:spLocks noGrp="1"/>
          </p:cNvSpPr>
          <p:nvPr>
            <p:ph type="title"/>
          </p:nvPr>
        </p:nvSpPr>
        <p:spPr>
          <a:xfrm>
            <a:off x="394638" y="417698"/>
            <a:ext cx="84057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Content and Image">
  <p:cSld name="Content Slide - Content and Image"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4" name="Google Shape;994;p1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4638" y="4647418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118"/>
          <p:cNvSpPr txBox="1">
            <a:spLocks noGrp="1"/>
          </p:cNvSpPr>
          <p:nvPr>
            <p:ph type="body" idx="1"/>
          </p:nvPr>
        </p:nvSpPr>
        <p:spPr>
          <a:xfrm>
            <a:off x="394638" y="1143250"/>
            <a:ext cx="3961200" cy="31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rgbClr val="1669C9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1669C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2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A383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2000"/>
              </a:lnSpc>
              <a:spcBef>
                <a:spcPts val="4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A383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l" rtl="0">
              <a:lnSpc>
                <a:spcPct val="112000"/>
              </a:lnSpc>
              <a:spcBef>
                <a:spcPts val="4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Courier New"/>
              <a:buChar char="o"/>
              <a:defRPr sz="900" b="0" i="0" u="none" strike="noStrike" cap="none">
                <a:solidFill>
                  <a:srgbClr val="3A383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l" rtl="0">
              <a:lnSpc>
                <a:spcPct val="112000"/>
              </a:lnSpc>
              <a:spcBef>
                <a:spcPts val="400"/>
              </a:spcBef>
              <a:spcAft>
                <a:spcPts val="0"/>
              </a:spcAft>
              <a:buClr>
                <a:srgbClr val="51AF46"/>
              </a:buClr>
              <a:buSzPts val="800"/>
              <a:buFont typeface="Noto Sans Symbols"/>
              <a:buChar char="▪"/>
              <a:defRPr sz="800" b="0" i="0" u="none" strike="noStrike" cap="none">
                <a:solidFill>
                  <a:srgbClr val="3A383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6" name="Google Shape;996;p118"/>
          <p:cNvSpPr txBox="1">
            <a:spLocks noGrp="1"/>
          </p:cNvSpPr>
          <p:nvPr>
            <p:ph type="sldNum" idx="12"/>
          </p:nvPr>
        </p:nvSpPr>
        <p:spPr>
          <a:xfrm>
            <a:off x="8503750" y="4616568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97" name="Google Shape;997;p118"/>
          <p:cNvCxnSpPr/>
          <p:nvPr/>
        </p:nvCxnSpPr>
        <p:spPr>
          <a:xfrm>
            <a:off x="8503750" y="4890412"/>
            <a:ext cx="296700" cy="0"/>
          </a:xfrm>
          <a:prstGeom prst="straightConnector1">
            <a:avLst/>
          </a:prstGeom>
          <a:noFill/>
          <a:ln w="635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98" name="Google Shape;998;p118"/>
          <p:cNvSpPr>
            <a:spLocks noGrp="1"/>
          </p:cNvSpPr>
          <p:nvPr>
            <p:ph type="pic" idx="2"/>
          </p:nvPr>
        </p:nvSpPr>
        <p:spPr>
          <a:xfrm>
            <a:off x="4662833" y="1122741"/>
            <a:ext cx="4137600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669C9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1669C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9" name="Google Shape;999;p118"/>
          <p:cNvSpPr txBox="1">
            <a:spLocks noGrp="1"/>
          </p:cNvSpPr>
          <p:nvPr>
            <p:ph type="body" idx="3"/>
          </p:nvPr>
        </p:nvSpPr>
        <p:spPr>
          <a:xfrm>
            <a:off x="4662833" y="3636169"/>
            <a:ext cx="4137600" cy="6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5707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5707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857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57070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75707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070"/>
              </a:buClr>
              <a:buSzPts val="900"/>
              <a:buFont typeface="NTR"/>
              <a:buChar char="–"/>
              <a:defRPr sz="900" b="0" i="0" u="none" strike="noStrike" cap="none">
                <a:solidFill>
                  <a:srgbClr val="75707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070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75707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070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75707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000" name="Google Shape;1000;p118"/>
          <p:cNvCxnSpPr/>
          <p:nvPr/>
        </p:nvCxnSpPr>
        <p:spPr>
          <a:xfrm>
            <a:off x="4802487" y="3583228"/>
            <a:ext cx="781500" cy="0"/>
          </a:xfrm>
          <a:prstGeom prst="straightConnector1">
            <a:avLst/>
          </a:prstGeom>
          <a:noFill/>
          <a:ln w="127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01" name="Google Shape;1001;p118"/>
          <p:cNvCxnSpPr/>
          <p:nvPr/>
        </p:nvCxnSpPr>
        <p:spPr>
          <a:xfrm>
            <a:off x="394638" y="283641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02" name="Google Shape;1002;p118"/>
          <p:cNvSpPr txBox="1">
            <a:spLocks noGrp="1"/>
          </p:cNvSpPr>
          <p:nvPr>
            <p:ph type="title"/>
          </p:nvPr>
        </p:nvSpPr>
        <p:spPr>
          <a:xfrm>
            <a:off x="394638" y="417698"/>
            <a:ext cx="84057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 Highlight Slide">
  <p:cSld name="Quotation Highlight Slide"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19"/>
          <p:cNvSpPr/>
          <p:nvPr/>
        </p:nvSpPr>
        <p:spPr>
          <a:xfrm>
            <a:off x="1498768" y="0"/>
            <a:ext cx="7651800" cy="5143500"/>
          </a:xfrm>
          <a:prstGeom prst="rect">
            <a:avLst/>
          </a:prstGeom>
          <a:solidFill>
            <a:srgbClr val="001C4A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05" name="Google Shape;1005;p119"/>
          <p:cNvCxnSpPr/>
          <p:nvPr/>
        </p:nvCxnSpPr>
        <p:spPr>
          <a:xfrm>
            <a:off x="8503750" y="4890412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72E51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06" name="Google Shape;1006;p119"/>
          <p:cNvSpPr txBox="1">
            <a:spLocks noGrp="1"/>
          </p:cNvSpPr>
          <p:nvPr>
            <p:ph type="title"/>
          </p:nvPr>
        </p:nvSpPr>
        <p:spPr>
          <a:xfrm>
            <a:off x="2399988" y="1269293"/>
            <a:ext cx="5337900" cy="18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BC1DA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rgbClr val="ABC1D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07" name="Google Shape;1007;p1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37865" y="253088"/>
            <a:ext cx="1133514" cy="255956"/>
          </a:xfrm>
          <a:prstGeom prst="rect">
            <a:avLst/>
          </a:prstGeom>
          <a:noFill/>
          <a:ln>
            <a:noFill/>
          </a:ln>
        </p:spPr>
      </p:pic>
      <p:sp>
        <p:nvSpPr>
          <p:cNvPr id="1008" name="Google Shape;1008;p119"/>
          <p:cNvSpPr txBox="1"/>
          <p:nvPr/>
        </p:nvSpPr>
        <p:spPr>
          <a:xfrm>
            <a:off x="0" y="433074"/>
            <a:ext cx="2084700" cy="19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C4A"/>
              </a:buClr>
              <a:buSzPts val="28100"/>
              <a:buFont typeface="Arimo"/>
              <a:buNone/>
            </a:pPr>
            <a:r>
              <a:rPr lang="en" sz="28100" b="1" i="0" u="none" strike="noStrike" cap="none">
                <a:solidFill>
                  <a:srgbClr val="001C4A"/>
                </a:solidFill>
                <a:latin typeface="Arimo"/>
                <a:ea typeface="Arimo"/>
                <a:cs typeface="Arimo"/>
                <a:sym typeface="Arimo"/>
              </a:rPr>
              <a:t>“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119"/>
          <p:cNvSpPr txBox="1">
            <a:spLocks noGrp="1"/>
          </p:cNvSpPr>
          <p:nvPr>
            <p:ph type="body" idx="1"/>
          </p:nvPr>
        </p:nvSpPr>
        <p:spPr>
          <a:xfrm>
            <a:off x="4078862" y="3355095"/>
            <a:ext cx="36135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2E51D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0" name="Google Shape;1010;p119"/>
          <p:cNvSpPr txBox="1"/>
          <p:nvPr/>
        </p:nvSpPr>
        <p:spPr>
          <a:xfrm>
            <a:off x="8499354" y="4620964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clusion Slide - V1">
  <p:cSld name="Conclusion Slide - V1"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120"/>
          <p:cNvSpPr txBox="1">
            <a:spLocks noGrp="1"/>
          </p:cNvSpPr>
          <p:nvPr>
            <p:ph type="ctrTitle"/>
          </p:nvPr>
        </p:nvSpPr>
        <p:spPr>
          <a:xfrm>
            <a:off x="672864" y="1047875"/>
            <a:ext cx="7593000" cy="8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156"/>
              </a:buClr>
              <a:buSzPts val="5600"/>
              <a:buFont typeface="Arial"/>
              <a:buNone/>
              <a:defRPr sz="5600" b="1" i="0" u="none" strike="noStrike" cap="none">
                <a:solidFill>
                  <a:srgbClr val="00215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3" name="Google Shape;1013;p120"/>
          <p:cNvSpPr txBox="1">
            <a:spLocks noGrp="1"/>
          </p:cNvSpPr>
          <p:nvPr>
            <p:ph type="subTitle" idx="1"/>
          </p:nvPr>
        </p:nvSpPr>
        <p:spPr>
          <a:xfrm>
            <a:off x="672865" y="2207566"/>
            <a:ext cx="75930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4A415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54A4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NTR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1200"/>
              <a:buFont typeface="Courier New"/>
              <a:buNone/>
              <a:defRPr sz="12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14" name="Google Shape;1014;p1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39388" y="313308"/>
            <a:ext cx="1561044" cy="34814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5" name="Google Shape;1015;p120"/>
          <p:cNvCxnSpPr/>
          <p:nvPr/>
        </p:nvCxnSpPr>
        <p:spPr>
          <a:xfrm>
            <a:off x="8503750" y="4890412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6" name="Google Shape;1016;p120"/>
          <p:cNvCxnSpPr/>
          <p:nvPr/>
        </p:nvCxnSpPr>
        <p:spPr>
          <a:xfrm>
            <a:off x="672865" y="3718877"/>
            <a:ext cx="7593000" cy="0"/>
          </a:xfrm>
          <a:prstGeom prst="straightConnector1">
            <a:avLst/>
          </a:prstGeom>
          <a:noFill/>
          <a:ln w="254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17" name="Google Shape;1017;p120"/>
          <p:cNvSpPr txBox="1"/>
          <p:nvPr/>
        </p:nvSpPr>
        <p:spPr>
          <a:xfrm>
            <a:off x="672865" y="3853486"/>
            <a:ext cx="7593000" cy="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8FBC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678FB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Subscribe to WestEd’s </a:t>
            </a:r>
            <a:r>
              <a:rPr lang="en" sz="1100" b="1" i="1" u="none" strike="noStrike" cap="none">
                <a:solidFill>
                  <a:srgbClr val="678FB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E-Bulletin </a:t>
            </a:r>
            <a:r>
              <a:rPr lang="en" sz="1100" b="1" i="0" u="none" strike="noStrike" cap="none">
                <a:solidFill>
                  <a:srgbClr val="678FB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regular updates on upcoming webinars and events, research, free resources, solutions, and job postings from WestEd.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78FBC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678FB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WestEd.org/subscribe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18" name="Google Shape;1018;p120"/>
          <p:cNvCxnSpPr/>
          <p:nvPr/>
        </p:nvCxnSpPr>
        <p:spPr>
          <a:xfrm>
            <a:off x="672865" y="882154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19" name="Google Shape;1019;p120"/>
          <p:cNvSpPr/>
          <p:nvPr/>
        </p:nvSpPr>
        <p:spPr>
          <a:xfrm>
            <a:off x="672864" y="4295602"/>
            <a:ext cx="1714800" cy="308400"/>
          </a:xfrm>
          <a:prstGeom prst="rect">
            <a:avLst/>
          </a:prstGeom>
          <a:noFill/>
          <a:ln w="25400" cap="flat" cmpd="sng">
            <a:solidFill>
              <a:srgbClr val="CCD9E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120"/>
          <p:cNvSpPr txBox="1">
            <a:spLocks noGrp="1"/>
          </p:cNvSpPr>
          <p:nvPr>
            <p:ph type="body" idx="2"/>
          </p:nvPr>
        </p:nvSpPr>
        <p:spPr>
          <a:xfrm>
            <a:off x="672616" y="2638425"/>
            <a:ext cx="2358900" cy="9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669C9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1669C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1" name="Google Shape;1021;p120"/>
          <p:cNvSpPr txBox="1">
            <a:spLocks noGrp="1"/>
          </p:cNvSpPr>
          <p:nvPr>
            <p:ph type="body" idx="3"/>
          </p:nvPr>
        </p:nvSpPr>
        <p:spPr>
          <a:xfrm>
            <a:off x="3190460" y="2638425"/>
            <a:ext cx="2358900" cy="9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669C9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1669C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solidFill>
          <a:schemeClr val="dk2"/>
        </a:solidFill>
        <a:effectLst/>
      </p:bgPr>
    </p:bg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3" name="Google Shape;1023;p1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1" y="0"/>
            <a:ext cx="9142519" cy="5142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24" name="Google Shape;1024;p121"/>
          <p:cNvSpPr txBox="1">
            <a:spLocks noGrp="1"/>
          </p:cNvSpPr>
          <p:nvPr>
            <p:ph type="title"/>
          </p:nvPr>
        </p:nvSpPr>
        <p:spPr>
          <a:xfrm>
            <a:off x="457200" y="201255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  <a:defRPr sz="1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5" name="Google Shape;1025;p121"/>
          <p:cNvSpPr txBox="1"/>
          <p:nvPr/>
        </p:nvSpPr>
        <p:spPr>
          <a:xfrm>
            <a:off x="127000" y="4837645"/>
            <a:ext cx="41148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</a:pPr>
            <a:r>
              <a:rPr lang="en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California Teacher Residency Lab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121"/>
          <p:cNvSpPr txBox="1">
            <a:spLocks noGrp="1"/>
          </p:cNvSpPr>
          <p:nvPr>
            <p:ph type="sldNum" idx="12"/>
          </p:nvPr>
        </p:nvSpPr>
        <p:spPr>
          <a:xfrm>
            <a:off x="8356600" y="4837645"/>
            <a:ext cx="6603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V1D">
  <p:cSld name="Title Slide - V1D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" name="Google Shape;101;p13"/>
          <p:cNvGrpSpPr/>
          <p:nvPr/>
        </p:nvGrpSpPr>
        <p:grpSpPr>
          <a:xfrm>
            <a:off x="3159931" y="948525"/>
            <a:ext cx="5268938" cy="3483337"/>
            <a:chOff x="5168319" y="2213516"/>
            <a:chExt cx="14050500" cy="9288900"/>
          </a:xfrm>
        </p:grpSpPr>
        <p:sp>
          <p:nvSpPr>
            <p:cNvPr id="102" name="Google Shape;102;p13"/>
            <p:cNvSpPr/>
            <p:nvPr/>
          </p:nvSpPr>
          <p:spPr>
            <a:xfrm>
              <a:off x="5260636" y="2308485"/>
              <a:ext cx="13866000" cy="9099000"/>
            </a:xfrm>
            <a:prstGeom prst="rect">
              <a:avLst/>
            </a:prstGeom>
            <a:solidFill>
              <a:srgbClr val="002156">
                <a:alpha val="86670"/>
              </a:srgbClr>
            </a:solidFill>
            <a:ln>
              <a:noFill/>
            </a:ln>
          </p:spPr>
          <p:txBody>
            <a:bodyPr spcFirstLastPara="1" wrap="square" lIns="34275" tIns="17125" rIns="34275" bIns="171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3"/>
            <p:cNvSpPr/>
            <p:nvPr/>
          </p:nvSpPr>
          <p:spPr>
            <a:xfrm>
              <a:off x="5168319" y="2213516"/>
              <a:ext cx="14050500" cy="9288900"/>
            </a:xfrm>
            <a:prstGeom prst="rect">
              <a:avLst/>
            </a:prstGeom>
            <a:noFill/>
            <a:ln w="190500" cap="sq" cmpd="sng">
              <a:solidFill>
                <a:srgbClr val="D0CECE">
                  <a:alpha val="8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275" tIns="17125" rIns="34275" bIns="171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104;p13"/>
          <p:cNvSpPr txBox="1">
            <a:spLocks noGrp="1"/>
          </p:cNvSpPr>
          <p:nvPr>
            <p:ph type="ctrTitle"/>
          </p:nvPr>
        </p:nvSpPr>
        <p:spPr>
          <a:xfrm>
            <a:off x="3592411" y="2055870"/>
            <a:ext cx="4383600" cy="9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1"/>
          </p:nvPr>
        </p:nvSpPr>
        <p:spPr>
          <a:xfrm>
            <a:off x="3592411" y="3243746"/>
            <a:ext cx="4383600" cy="10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2E51D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1000"/>
              <a:buFont typeface="NTR"/>
              <a:buChar char="–"/>
              <a:defRPr sz="10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2E51D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6" name="Google Shape;10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6469" y="1300165"/>
            <a:ext cx="1534684" cy="346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12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29" name="Google Shape;1029;p12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30" name="Google Shape;1030;p122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0979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0979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0979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0979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0979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0979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0979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0979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0979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e Slide (No Content)">
  <p:cSld name="Base Slide (No Content)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23"/>
          <p:cNvSpPr txBox="1"/>
          <p:nvPr/>
        </p:nvSpPr>
        <p:spPr>
          <a:xfrm>
            <a:off x="1657350" y="1200150"/>
            <a:ext cx="3435300" cy="20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orbel"/>
              <a:buNone/>
            </a:pPr>
            <a:endParaRPr sz="3800" b="1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33" name="Google Shape;1033;p123"/>
          <p:cNvSpPr txBox="1"/>
          <p:nvPr/>
        </p:nvSpPr>
        <p:spPr>
          <a:xfrm>
            <a:off x="271593" y="4818322"/>
            <a:ext cx="3054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 type="titleOnly">
  <p:cSld name="TITLE_ONLY"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12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9pPr>
          </a:lstStyle>
          <a:p>
            <a:endParaRPr/>
          </a:p>
        </p:txBody>
      </p:sp>
      <p:sp>
        <p:nvSpPr>
          <p:cNvPr id="1036" name="Google Shape;1036;p124"/>
          <p:cNvSpPr txBox="1">
            <a:spLocks noGrp="1"/>
          </p:cNvSpPr>
          <p:nvPr>
            <p:ph type="sldNum" idx="12"/>
          </p:nvPr>
        </p:nvSpPr>
        <p:spPr>
          <a:xfrm>
            <a:off x="8356600" y="4837645"/>
            <a:ext cx="6603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Intro (No Image)">
  <p:cSld name="Section Intro (No Image)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Google Shape;1038;p1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Google Shape;1039;p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7278" y="199117"/>
            <a:ext cx="1298122" cy="288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40" name="Google Shape;1040;p125"/>
          <p:cNvSpPr txBox="1"/>
          <p:nvPr/>
        </p:nvSpPr>
        <p:spPr>
          <a:xfrm>
            <a:off x="1657350" y="1200150"/>
            <a:ext cx="3435300" cy="20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orbel"/>
              <a:buNone/>
            </a:pPr>
            <a:endParaRPr sz="3800" b="1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41" name="Google Shape;1041;p125"/>
          <p:cNvSpPr txBox="1">
            <a:spLocks noGrp="1"/>
          </p:cNvSpPr>
          <p:nvPr>
            <p:ph type="ctrTitle"/>
          </p:nvPr>
        </p:nvSpPr>
        <p:spPr>
          <a:xfrm>
            <a:off x="831613" y="1589312"/>
            <a:ext cx="6785700" cy="12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rbel"/>
              <a:buNone/>
              <a:defRPr sz="3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42" name="Google Shape;1042;p125"/>
          <p:cNvSpPr txBox="1">
            <a:spLocks noGrp="1"/>
          </p:cNvSpPr>
          <p:nvPr>
            <p:ph type="subTitle" idx="1"/>
          </p:nvPr>
        </p:nvSpPr>
        <p:spPr>
          <a:xfrm>
            <a:off x="1422218" y="2955835"/>
            <a:ext cx="6195300" cy="8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rbel"/>
              <a:buNone/>
              <a:defRPr sz="2000" b="1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3" name="Google Shape;1043;p125"/>
          <p:cNvSpPr txBox="1">
            <a:spLocks noGrp="1"/>
          </p:cNvSpPr>
          <p:nvPr>
            <p:ph type="sldNum" idx="12"/>
          </p:nvPr>
        </p:nvSpPr>
        <p:spPr>
          <a:xfrm>
            <a:off x="212741" y="4710940"/>
            <a:ext cx="3054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ade - BASE">
  <p:cSld name="Content Slade - BASE"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Google Shape;1045;p1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6" name="Google Shape;1046;p126"/>
          <p:cNvSpPr txBox="1">
            <a:spLocks noGrp="1"/>
          </p:cNvSpPr>
          <p:nvPr>
            <p:ph type="title"/>
          </p:nvPr>
        </p:nvSpPr>
        <p:spPr>
          <a:xfrm>
            <a:off x="459137" y="701201"/>
            <a:ext cx="8260500" cy="8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rbel"/>
              <a:buNone/>
              <a:defRPr sz="34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47" name="Google Shape;1047;p126"/>
          <p:cNvSpPr txBox="1">
            <a:spLocks noGrp="1"/>
          </p:cNvSpPr>
          <p:nvPr>
            <p:ph type="body" idx="1"/>
          </p:nvPr>
        </p:nvSpPr>
        <p:spPr>
          <a:xfrm>
            <a:off x="459137" y="1710374"/>
            <a:ext cx="8260500" cy="29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►"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−"/>
              <a:defRPr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8" name="Google Shape;1048;p126"/>
          <p:cNvSpPr txBox="1"/>
          <p:nvPr/>
        </p:nvSpPr>
        <p:spPr>
          <a:xfrm>
            <a:off x="270860" y="4824134"/>
            <a:ext cx="3054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0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049" name="Google Shape;1049;p1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24148" y="199117"/>
            <a:ext cx="1495309" cy="332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 type="obj">
  <p:cSld name="OBJECT"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12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9pPr>
          </a:lstStyle>
          <a:p>
            <a:endParaRPr/>
          </a:p>
        </p:txBody>
      </p:sp>
      <p:sp>
        <p:nvSpPr>
          <p:cNvPr id="1052" name="Google Shape;1052;p12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  <a:defRPr sz="1100"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 sz="1100"/>
            </a:lvl2pPr>
            <a:lvl3pPr marL="1371600" lvl="2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100"/>
            </a:lvl3pPr>
            <a:lvl4pPr marL="1828800" lvl="3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 sz="1100"/>
            </a:lvl4pPr>
            <a:lvl5pPr marL="2286000" lvl="4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 sz="1100"/>
            </a:lvl5pPr>
            <a:lvl6pPr marL="2743200" lvl="5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100"/>
            </a:lvl6pPr>
            <a:lvl7pPr marL="3200400" lvl="6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100"/>
            </a:lvl7pPr>
            <a:lvl8pPr marL="3657600" lvl="7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100"/>
            </a:lvl8pPr>
            <a:lvl9pPr marL="4114800" lvl="8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100"/>
            </a:lvl9pPr>
          </a:lstStyle>
          <a:p>
            <a:endParaRPr/>
          </a:p>
        </p:txBody>
      </p:sp>
      <p:sp>
        <p:nvSpPr>
          <p:cNvPr id="1053" name="Google Shape;1053;p127"/>
          <p:cNvSpPr txBox="1">
            <a:spLocks noGrp="1"/>
          </p:cNvSpPr>
          <p:nvPr>
            <p:ph type="sldNum" idx="12"/>
          </p:nvPr>
        </p:nvSpPr>
        <p:spPr>
          <a:xfrm>
            <a:off x="8356600" y="4837645"/>
            <a:ext cx="6603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056" name="Google Shape;1056;p1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057" name="Google Shape;1057;p1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400"/>
            </a:lvl1pPr>
            <a:lvl2pPr lvl="1" rtl="0">
              <a:buNone/>
              <a:defRPr sz="1400"/>
            </a:lvl2pPr>
            <a:lvl3pPr lvl="2" rtl="0">
              <a:buNone/>
              <a:defRPr sz="1400"/>
            </a:lvl3pPr>
            <a:lvl4pPr lvl="3" rtl="0">
              <a:buNone/>
              <a:defRPr sz="1400"/>
            </a:lvl4pPr>
            <a:lvl5pPr lvl="4" rtl="0">
              <a:buNone/>
              <a:defRPr sz="1400"/>
            </a:lvl5pPr>
            <a:lvl6pPr lvl="5" rtl="0">
              <a:buNone/>
              <a:defRPr sz="1400"/>
            </a:lvl6pPr>
            <a:lvl7pPr lvl="6" rtl="0">
              <a:buNone/>
              <a:defRPr sz="1400"/>
            </a:lvl7pPr>
            <a:lvl8pPr lvl="7" rtl="0">
              <a:buNone/>
              <a:defRPr sz="1400"/>
            </a:lvl8pPr>
            <a:lvl9pPr lvl="8" rtl="0">
              <a:buNone/>
              <a:defRPr sz="14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V1L">
  <p:cSld name="Title Slide - V1L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" name="Google Shape;109;p14"/>
          <p:cNvGrpSpPr/>
          <p:nvPr/>
        </p:nvGrpSpPr>
        <p:grpSpPr>
          <a:xfrm>
            <a:off x="3159931" y="948525"/>
            <a:ext cx="5268938" cy="3483337"/>
            <a:chOff x="5168319" y="2213516"/>
            <a:chExt cx="14050500" cy="9288900"/>
          </a:xfrm>
        </p:grpSpPr>
        <p:sp>
          <p:nvSpPr>
            <p:cNvPr id="110" name="Google Shape;110;p14"/>
            <p:cNvSpPr/>
            <p:nvPr/>
          </p:nvSpPr>
          <p:spPr>
            <a:xfrm>
              <a:off x="5260636" y="2308485"/>
              <a:ext cx="13866000" cy="9099000"/>
            </a:xfrm>
            <a:prstGeom prst="rect">
              <a:avLst/>
            </a:prstGeom>
            <a:solidFill>
              <a:srgbClr val="002156">
                <a:alpha val="86670"/>
              </a:srgbClr>
            </a:solidFill>
            <a:ln>
              <a:noFill/>
            </a:ln>
          </p:spPr>
          <p:txBody>
            <a:bodyPr spcFirstLastPara="1" wrap="square" lIns="34275" tIns="17125" rIns="34275" bIns="171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4"/>
            <p:cNvSpPr/>
            <p:nvPr/>
          </p:nvSpPr>
          <p:spPr>
            <a:xfrm>
              <a:off x="5168319" y="2213516"/>
              <a:ext cx="14050500" cy="9288900"/>
            </a:xfrm>
            <a:prstGeom prst="rect">
              <a:avLst/>
            </a:prstGeom>
            <a:noFill/>
            <a:ln w="190500" cap="sq" cmpd="sng">
              <a:solidFill>
                <a:srgbClr val="D0CECE">
                  <a:alpha val="8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275" tIns="17125" rIns="34275" bIns="171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14"/>
          <p:cNvSpPr txBox="1">
            <a:spLocks noGrp="1"/>
          </p:cNvSpPr>
          <p:nvPr>
            <p:ph type="ctrTitle"/>
          </p:nvPr>
        </p:nvSpPr>
        <p:spPr>
          <a:xfrm>
            <a:off x="3592411" y="2055870"/>
            <a:ext cx="4383600" cy="9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subTitle" idx="1"/>
          </p:nvPr>
        </p:nvSpPr>
        <p:spPr>
          <a:xfrm>
            <a:off x="3592411" y="3243746"/>
            <a:ext cx="4383600" cy="10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2E51D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1000"/>
              <a:buFont typeface="NTR"/>
              <a:buChar char="–"/>
              <a:defRPr sz="10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2E51D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14" name="Google Shape;11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6469" y="1300165"/>
            <a:ext cx="1534684" cy="346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split sides">
  <p:cSld name="Content slide - split side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571405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5"/>
          <p:cNvSpPr/>
          <p:nvPr/>
        </p:nvSpPr>
        <p:spPr>
          <a:xfrm>
            <a:off x="-595" y="0"/>
            <a:ext cx="4572000" cy="5143500"/>
          </a:xfrm>
          <a:prstGeom prst="rect">
            <a:avLst/>
          </a:prstGeom>
          <a:solidFill>
            <a:srgbClr val="002156">
              <a:alpha val="83920"/>
            </a:srgbClr>
          </a:solidFill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5"/>
          <p:cNvSpPr txBox="1">
            <a:spLocks noGrp="1"/>
          </p:cNvSpPr>
          <p:nvPr>
            <p:ph type="sldNum" idx="12"/>
          </p:nvPr>
        </p:nvSpPr>
        <p:spPr>
          <a:xfrm>
            <a:off x="8503750" y="4616568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title"/>
          </p:nvPr>
        </p:nvSpPr>
        <p:spPr>
          <a:xfrm>
            <a:off x="661303" y="1338808"/>
            <a:ext cx="3200700" cy="31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body" idx="1"/>
          </p:nvPr>
        </p:nvSpPr>
        <p:spPr>
          <a:xfrm>
            <a:off x="5349973" y="1338808"/>
            <a:ext cx="3132600" cy="31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1669C9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1669C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1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300"/>
              <a:buFont typeface="Arial"/>
              <a:buChar char="•"/>
              <a:defRPr sz="1100" b="0" i="0" u="none" strike="noStrike" cap="none">
                <a:solidFill>
                  <a:srgbClr val="3A383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3A383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Courier New"/>
              <a:buChar char="o"/>
              <a:defRPr sz="1100" b="0" i="0" u="none" strike="noStrike" cap="none">
                <a:solidFill>
                  <a:srgbClr val="3A383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A383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21" name="Google Shape;12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7865" y="241574"/>
            <a:ext cx="1133516" cy="2527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" name="Google Shape;122;p15"/>
          <p:cNvCxnSpPr/>
          <p:nvPr/>
        </p:nvCxnSpPr>
        <p:spPr>
          <a:xfrm>
            <a:off x="8503750" y="4890412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3" name="Google Shape;123;p15"/>
          <p:cNvCxnSpPr/>
          <p:nvPr/>
        </p:nvCxnSpPr>
        <p:spPr>
          <a:xfrm>
            <a:off x="661303" y="1131094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V2F">
  <p:cSld name="Content Slide - V2F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6" descr="A person smiling for the camera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01157" y="0"/>
            <a:ext cx="2742843" cy="5142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638" y="4672784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6"/>
          <p:cNvSpPr txBox="1">
            <a:spLocks noGrp="1"/>
          </p:cNvSpPr>
          <p:nvPr>
            <p:ph type="body" idx="1"/>
          </p:nvPr>
        </p:nvSpPr>
        <p:spPr>
          <a:xfrm>
            <a:off x="394638" y="1218009"/>
            <a:ext cx="5622900" cy="32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rgbClr val="1669C9"/>
              </a:buClr>
              <a:buSzPts val="1400"/>
              <a:buFont typeface="Arial"/>
              <a:buNone/>
              <a:defRPr sz="1400" b="1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115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300"/>
              <a:buFont typeface="NTR"/>
              <a:buChar char="•"/>
              <a:defRPr sz="13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title"/>
          </p:nvPr>
        </p:nvSpPr>
        <p:spPr>
          <a:xfrm>
            <a:off x="394638" y="433232"/>
            <a:ext cx="56217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900"/>
              <a:buFont typeface="Helvetica Neue"/>
              <a:buNone/>
              <a:defRPr sz="1900" b="1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cxnSp>
        <p:nvCxnSpPr>
          <p:cNvPr id="129" name="Google Shape;129;p16"/>
          <p:cNvCxnSpPr/>
          <p:nvPr/>
        </p:nvCxnSpPr>
        <p:spPr>
          <a:xfrm>
            <a:off x="394638" y="283641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0" name="Google Shape;130;p16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820"/>
            </a:schemeClr>
          </a:solidFill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1" name="Google Shape;131;p16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2" name="Google Shape;132;p16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V3A">
  <p:cSld name="Content Slide - V3A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17272" y="0"/>
            <a:ext cx="4570810" cy="514216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7"/>
          <p:cNvSpPr/>
          <p:nvPr/>
        </p:nvSpPr>
        <p:spPr>
          <a:xfrm>
            <a:off x="3671190" y="928468"/>
            <a:ext cx="1528800" cy="342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638" y="4647418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7"/>
          <p:cNvSpPr txBox="1">
            <a:spLocks noGrp="1"/>
          </p:cNvSpPr>
          <p:nvPr>
            <p:ph type="body" idx="1"/>
          </p:nvPr>
        </p:nvSpPr>
        <p:spPr>
          <a:xfrm>
            <a:off x="394638" y="1822760"/>
            <a:ext cx="4436400" cy="23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rgbClr val="1669C9"/>
              </a:buClr>
              <a:buSzPts val="1400"/>
              <a:buFont typeface="Arial"/>
              <a:buNone/>
              <a:defRPr sz="1400" b="1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115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300"/>
              <a:buFont typeface="NTR"/>
              <a:buChar char="•"/>
              <a:defRPr sz="13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title"/>
          </p:nvPr>
        </p:nvSpPr>
        <p:spPr>
          <a:xfrm>
            <a:off x="394638" y="1037983"/>
            <a:ext cx="44364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b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900"/>
              <a:buFont typeface="Helvetica Neue"/>
              <a:buNone/>
              <a:defRPr sz="1900" b="1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cxnSp>
        <p:nvCxnSpPr>
          <p:cNvPr id="139" name="Google Shape;139;p17"/>
          <p:cNvCxnSpPr/>
          <p:nvPr/>
        </p:nvCxnSpPr>
        <p:spPr>
          <a:xfrm>
            <a:off x="394638" y="888392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0" name="Google Shape;140;p17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820"/>
            </a:schemeClr>
          </a:solidFill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1" name="Google Shape;141;p17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2" name="Google Shape;142;p17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V3D">
  <p:cSld name="Content Slide - V3D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17272" y="0"/>
            <a:ext cx="4570810" cy="514216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/>
          <p:nvPr/>
        </p:nvSpPr>
        <p:spPr>
          <a:xfrm>
            <a:off x="3671190" y="928468"/>
            <a:ext cx="1528800" cy="342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638" y="4647418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body" idx="1"/>
          </p:nvPr>
        </p:nvSpPr>
        <p:spPr>
          <a:xfrm>
            <a:off x="394638" y="1822760"/>
            <a:ext cx="4436400" cy="23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rgbClr val="1669C9"/>
              </a:buClr>
              <a:buSzPts val="1400"/>
              <a:buFont typeface="Arial"/>
              <a:buNone/>
              <a:defRPr sz="1400" b="1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115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300"/>
              <a:buFont typeface="NTR"/>
              <a:buChar char="•"/>
              <a:defRPr sz="13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title"/>
          </p:nvPr>
        </p:nvSpPr>
        <p:spPr>
          <a:xfrm>
            <a:off x="394638" y="1037983"/>
            <a:ext cx="44364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b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900"/>
              <a:buFont typeface="Helvetica Neue"/>
              <a:buNone/>
              <a:defRPr sz="1900" b="1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cxnSp>
        <p:nvCxnSpPr>
          <p:cNvPr id="149" name="Google Shape;149;p18"/>
          <p:cNvCxnSpPr/>
          <p:nvPr/>
        </p:nvCxnSpPr>
        <p:spPr>
          <a:xfrm>
            <a:off x="394638" y="888392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0" name="Google Shape;150;p18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820"/>
            </a:schemeClr>
          </a:solidFill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1" name="Google Shape;151;p18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2" name="Google Shape;152;p18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Slide - Adult">
  <p:cSld name="Agenda Slide - Adul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742843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9"/>
          <p:cNvSpPr/>
          <p:nvPr/>
        </p:nvSpPr>
        <p:spPr>
          <a:xfrm>
            <a:off x="0" y="0"/>
            <a:ext cx="2742900" cy="762000"/>
          </a:xfrm>
          <a:prstGeom prst="rect">
            <a:avLst/>
          </a:prstGeom>
          <a:solidFill>
            <a:srgbClr val="002156">
              <a:alpha val="83920"/>
            </a:srgbClr>
          </a:solidFill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770" y="222116"/>
            <a:ext cx="1461302" cy="32997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9"/>
          <p:cNvSpPr txBox="1">
            <a:spLocks noGrp="1"/>
          </p:cNvSpPr>
          <p:nvPr>
            <p:ph type="title"/>
          </p:nvPr>
        </p:nvSpPr>
        <p:spPr>
          <a:xfrm>
            <a:off x="3281344" y="1058088"/>
            <a:ext cx="52224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Font typeface="Helvetica Neue"/>
              <a:buNone/>
              <a:defRPr sz="3700" b="1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body" idx="1"/>
          </p:nvPr>
        </p:nvSpPr>
        <p:spPr>
          <a:xfrm>
            <a:off x="3281344" y="2259381"/>
            <a:ext cx="5222400" cy="19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1AF46"/>
              </a:buClr>
              <a:buSzPts val="1500"/>
              <a:buFont typeface="Arial"/>
              <a:buAutoNum type="arabicPeriod"/>
              <a:defRPr sz="1500" b="1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210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A799C"/>
              </a:buClr>
              <a:buSzPts val="1000"/>
              <a:buFont typeface="NTR"/>
              <a:buChar char="–"/>
              <a:defRPr sz="10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30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159" name="Google Shape;159;p19"/>
          <p:cNvCxnSpPr/>
          <p:nvPr/>
        </p:nvCxnSpPr>
        <p:spPr>
          <a:xfrm>
            <a:off x="3281344" y="803593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0" name="Google Shape;160;p19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Slide - High School">
  <p:cSld name="Agenda Slide - High School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742843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0"/>
          <p:cNvSpPr/>
          <p:nvPr/>
        </p:nvSpPr>
        <p:spPr>
          <a:xfrm>
            <a:off x="0" y="0"/>
            <a:ext cx="2742900" cy="762000"/>
          </a:xfrm>
          <a:prstGeom prst="rect">
            <a:avLst/>
          </a:prstGeom>
          <a:solidFill>
            <a:srgbClr val="002156">
              <a:alpha val="83920"/>
            </a:srgbClr>
          </a:solidFill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770" y="222116"/>
            <a:ext cx="1461302" cy="3299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3281344" y="1058088"/>
            <a:ext cx="52224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Font typeface="Helvetica Neue"/>
              <a:buNone/>
              <a:defRPr sz="3700" b="1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3281344" y="2259381"/>
            <a:ext cx="5222400" cy="19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1AF46"/>
              </a:buClr>
              <a:buSzPts val="1500"/>
              <a:buFont typeface="Arial"/>
              <a:buAutoNum type="arabicPeriod"/>
              <a:defRPr sz="1500" b="1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210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A799C"/>
              </a:buClr>
              <a:buSzPts val="1000"/>
              <a:buFont typeface="NTR"/>
              <a:buChar char="–"/>
              <a:defRPr sz="10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30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167" name="Google Shape;167;p20"/>
          <p:cNvCxnSpPr/>
          <p:nvPr/>
        </p:nvCxnSpPr>
        <p:spPr>
          <a:xfrm>
            <a:off x="3281344" y="803593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8" name="Google Shape;168;p20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Intro or Statement Slide - V1D">
  <p:cSld name="Section Intro or Statement Slide - V1D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7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/>
          <p:nvPr/>
        </p:nvSpPr>
        <p:spPr>
          <a:xfrm>
            <a:off x="-6835" y="0"/>
            <a:ext cx="9144600" cy="5143500"/>
          </a:xfrm>
          <a:prstGeom prst="rect">
            <a:avLst/>
          </a:prstGeom>
          <a:solidFill>
            <a:srgbClr val="002156">
              <a:alpha val="83920"/>
            </a:srgbClr>
          </a:solidFill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503750" y="4616568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1" name="Google Shape;21;p3"/>
          <p:cNvCxnSpPr/>
          <p:nvPr/>
        </p:nvCxnSpPr>
        <p:spPr>
          <a:xfrm>
            <a:off x="8503750" y="4890412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72E51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2" name="Google Shape;2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6697" y="254852"/>
            <a:ext cx="1534684" cy="3465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Google Shape;23;p3"/>
          <p:cNvCxnSpPr/>
          <p:nvPr/>
        </p:nvCxnSpPr>
        <p:spPr>
          <a:xfrm>
            <a:off x="661303" y="2509775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661302" y="2670537"/>
            <a:ext cx="7766700" cy="19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lide - V3D">
  <p:cSld name="Section Slide - V3D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0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1"/>
          <p:cNvSpPr/>
          <p:nvPr/>
        </p:nvSpPr>
        <p:spPr>
          <a:xfrm>
            <a:off x="2742843" y="0"/>
            <a:ext cx="6399900" cy="51435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1"/>
          <p:cNvSpPr txBox="1">
            <a:spLocks noGrp="1"/>
          </p:cNvSpPr>
          <p:nvPr>
            <p:ph type="title"/>
          </p:nvPr>
        </p:nvSpPr>
        <p:spPr>
          <a:xfrm>
            <a:off x="3296887" y="972628"/>
            <a:ext cx="5206800" cy="1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b" anchorCtr="0">
            <a:noAutofit/>
          </a:bodyPr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700"/>
              <a:buFont typeface="Helvetica Neue"/>
              <a:buNone/>
              <a:defRPr sz="3700" b="1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body" idx="1"/>
          </p:nvPr>
        </p:nvSpPr>
        <p:spPr>
          <a:xfrm>
            <a:off x="3296887" y="2423166"/>
            <a:ext cx="5206800" cy="1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4A415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54A4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210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A799C"/>
              </a:buClr>
              <a:buSzPts val="1000"/>
              <a:buFont typeface="NTR"/>
              <a:buChar char="–"/>
              <a:defRPr sz="10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30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174" name="Google Shape;174;p21"/>
          <p:cNvCxnSpPr/>
          <p:nvPr/>
        </p:nvCxnSpPr>
        <p:spPr>
          <a:xfrm>
            <a:off x="3296887" y="823870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5" name="Google Shape;17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770" y="222116"/>
            <a:ext cx="1461302" cy="3299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6" name="Google Shape;176;p21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820"/>
            </a:schemeClr>
          </a:solidFill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7" name="Google Shape;177;p21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8" name="Google Shape;178;p21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lide - V3E">
  <p:cSld name="Section Slide - V3E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0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2"/>
          <p:cNvSpPr/>
          <p:nvPr/>
        </p:nvSpPr>
        <p:spPr>
          <a:xfrm>
            <a:off x="2742843" y="0"/>
            <a:ext cx="6399900" cy="5143500"/>
          </a:xfrm>
          <a:prstGeom prst="rect">
            <a:avLst/>
          </a:prstGeom>
          <a:solidFill>
            <a:schemeClr val="lt1">
              <a:alpha val="92940"/>
            </a:schemeClr>
          </a:solidFill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2"/>
          <p:cNvSpPr txBox="1">
            <a:spLocks noGrp="1"/>
          </p:cNvSpPr>
          <p:nvPr>
            <p:ph type="title"/>
          </p:nvPr>
        </p:nvSpPr>
        <p:spPr>
          <a:xfrm>
            <a:off x="3296887" y="972628"/>
            <a:ext cx="5206800" cy="1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b" anchorCtr="0">
            <a:noAutofit/>
          </a:bodyPr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700"/>
              <a:buFont typeface="Helvetica Neue"/>
              <a:buNone/>
              <a:defRPr sz="3700" b="1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183" name="Google Shape;183;p22"/>
          <p:cNvSpPr txBox="1">
            <a:spLocks noGrp="1"/>
          </p:cNvSpPr>
          <p:nvPr>
            <p:ph type="body" idx="1"/>
          </p:nvPr>
        </p:nvSpPr>
        <p:spPr>
          <a:xfrm>
            <a:off x="3296887" y="2423166"/>
            <a:ext cx="5206800" cy="1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4A415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54A4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210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A799C"/>
              </a:buClr>
              <a:buSzPts val="1000"/>
              <a:buFont typeface="NTR"/>
              <a:buChar char="–"/>
              <a:defRPr sz="10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30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184" name="Google Shape;184;p22"/>
          <p:cNvCxnSpPr/>
          <p:nvPr/>
        </p:nvCxnSpPr>
        <p:spPr>
          <a:xfrm>
            <a:off x="3296887" y="823870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85" name="Google Shape;18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770" y="222116"/>
            <a:ext cx="1461302" cy="3299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86" name="Google Shape;186;p22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820"/>
            </a:schemeClr>
          </a:solidFill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7" name="Google Shape;187;p22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8" name="Google Shape;188;p22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with quote">
  <p:cSld name="Content Slide - with quote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/>
          <p:nvPr/>
        </p:nvSpPr>
        <p:spPr>
          <a:xfrm>
            <a:off x="5412216" y="0"/>
            <a:ext cx="3738300" cy="5143500"/>
          </a:xfrm>
          <a:prstGeom prst="rect">
            <a:avLst/>
          </a:prstGeom>
          <a:solidFill>
            <a:srgbClr val="001C4A"/>
          </a:solidFill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3"/>
          <p:cNvSpPr txBox="1">
            <a:spLocks noGrp="1"/>
          </p:cNvSpPr>
          <p:nvPr>
            <p:ph type="sldNum" idx="12"/>
          </p:nvPr>
        </p:nvSpPr>
        <p:spPr>
          <a:xfrm>
            <a:off x="8503750" y="4616568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92" name="Google Shape;192;p23"/>
          <p:cNvCxnSpPr/>
          <p:nvPr/>
        </p:nvCxnSpPr>
        <p:spPr>
          <a:xfrm>
            <a:off x="8503750" y="4890412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72E51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3" name="Google Shape;193;p23"/>
          <p:cNvSpPr txBox="1"/>
          <p:nvPr/>
        </p:nvSpPr>
        <p:spPr>
          <a:xfrm>
            <a:off x="5172218" y="433074"/>
            <a:ext cx="2084700" cy="19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900"/>
              <a:buFont typeface="Arimo"/>
              <a:buNone/>
            </a:pPr>
            <a:r>
              <a:rPr lang="en" sz="16900" b="1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“</a:t>
            </a:r>
            <a:endParaRPr sz="500"/>
          </a:p>
        </p:txBody>
      </p:sp>
      <p:sp>
        <p:nvSpPr>
          <p:cNvPr id="194" name="Google Shape;194;p23"/>
          <p:cNvSpPr txBox="1">
            <a:spLocks noGrp="1"/>
          </p:cNvSpPr>
          <p:nvPr>
            <p:ph type="body" idx="1"/>
          </p:nvPr>
        </p:nvSpPr>
        <p:spPr>
          <a:xfrm>
            <a:off x="6684251" y="3596552"/>
            <a:ext cx="21162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72E51D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1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A799C"/>
              </a:buClr>
              <a:buSzPts val="1000"/>
              <a:buFont typeface="NTR"/>
              <a:buChar char="–"/>
              <a:defRPr sz="10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3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95" name="Google Shape;195;p23"/>
          <p:cNvCxnSpPr/>
          <p:nvPr/>
        </p:nvCxnSpPr>
        <p:spPr>
          <a:xfrm>
            <a:off x="394638" y="283641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6" name="Google Shape;196;p23"/>
          <p:cNvSpPr txBox="1">
            <a:spLocks noGrp="1"/>
          </p:cNvSpPr>
          <p:nvPr>
            <p:ph type="body" idx="2"/>
          </p:nvPr>
        </p:nvSpPr>
        <p:spPr>
          <a:xfrm>
            <a:off x="394638" y="1143242"/>
            <a:ext cx="4611000" cy="3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rgbClr val="1669C9"/>
              </a:buClr>
              <a:buSzPts val="1400"/>
              <a:buFont typeface="Arial"/>
              <a:buNone/>
              <a:defRPr sz="1400" b="1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115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300"/>
              <a:buFont typeface="NTR"/>
              <a:buChar char="•"/>
              <a:defRPr sz="13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97" name="Google Shape;197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4638" y="4647418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3"/>
          <p:cNvSpPr txBox="1">
            <a:spLocks noGrp="1"/>
          </p:cNvSpPr>
          <p:nvPr>
            <p:ph type="title"/>
          </p:nvPr>
        </p:nvSpPr>
        <p:spPr>
          <a:xfrm>
            <a:off x="394638" y="426756"/>
            <a:ext cx="46110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900"/>
              <a:buFont typeface="Helvetica Neue"/>
              <a:buNone/>
              <a:defRPr sz="1900" b="1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199" name="Google Shape;199;p23"/>
          <p:cNvSpPr txBox="1">
            <a:spLocks noGrp="1"/>
          </p:cNvSpPr>
          <p:nvPr>
            <p:ph type="body" idx="3"/>
          </p:nvPr>
        </p:nvSpPr>
        <p:spPr>
          <a:xfrm>
            <a:off x="6277348" y="679847"/>
            <a:ext cx="2523300" cy="27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1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A799C"/>
              </a:buClr>
              <a:buSzPts val="1000"/>
              <a:buFont typeface="NTR"/>
              <a:buChar char="–"/>
              <a:defRPr sz="10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3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 Highlight Slide">
  <p:cSld name="Quotation Highlight Slide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4"/>
          <p:cNvSpPr/>
          <p:nvPr/>
        </p:nvSpPr>
        <p:spPr>
          <a:xfrm>
            <a:off x="1498768" y="0"/>
            <a:ext cx="7651800" cy="5143500"/>
          </a:xfrm>
          <a:prstGeom prst="rect">
            <a:avLst/>
          </a:prstGeom>
          <a:solidFill>
            <a:srgbClr val="001C4A"/>
          </a:solidFill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2" name="Google Shape;202;p24"/>
          <p:cNvCxnSpPr/>
          <p:nvPr/>
        </p:nvCxnSpPr>
        <p:spPr>
          <a:xfrm>
            <a:off x="8503750" y="4890412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72E51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3" name="Google Shape;203;p24"/>
          <p:cNvSpPr txBox="1">
            <a:spLocks noGrp="1"/>
          </p:cNvSpPr>
          <p:nvPr>
            <p:ph type="title"/>
          </p:nvPr>
        </p:nvSpPr>
        <p:spPr>
          <a:xfrm>
            <a:off x="2399988" y="1269293"/>
            <a:ext cx="5337900" cy="18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BC1DA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rgbClr val="ABC1D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pic>
        <p:nvPicPr>
          <p:cNvPr id="204" name="Google Shape;204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37865" y="253088"/>
            <a:ext cx="1133519" cy="255956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4"/>
          <p:cNvSpPr txBox="1"/>
          <p:nvPr/>
        </p:nvSpPr>
        <p:spPr>
          <a:xfrm>
            <a:off x="0" y="433074"/>
            <a:ext cx="2084700" cy="19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C4A"/>
              </a:buClr>
              <a:buSzPts val="28100"/>
              <a:buFont typeface="Arimo"/>
              <a:buNone/>
            </a:pPr>
            <a:r>
              <a:rPr lang="en" sz="28100" b="1" i="0" u="none" strike="noStrike" cap="none">
                <a:solidFill>
                  <a:srgbClr val="001C4A"/>
                </a:solidFill>
                <a:latin typeface="Arimo"/>
                <a:ea typeface="Arimo"/>
                <a:cs typeface="Arimo"/>
                <a:sym typeface="Arimo"/>
              </a:rPr>
              <a:t>“</a:t>
            </a:r>
            <a:endParaRPr sz="500"/>
          </a:p>
        </p:txBody>
      </p:sp>
      <p:sp>
        <p:nvSpPr>
          <p:cNvPr id="206" name="Google Shape;206;p24"/>
          <p:cNvSpPr txBox="1">
            <a:spLocks noGrp="1"/>
          </p:cNvSpPr>
          <p:nvPr>
            <p:ph type="body" idx="1"/>
          </p:nvPr>
        </p:nvSpPr>
        <p:spPr>
          <a:xfrm>
            <a:off x="4078862" y="3355095"/>
            <a:ext cx="36135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72E51D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1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A799C"/>
              </a:buClr>
              <a:buSzPts val="1000"/>
              <a:buFont typeface="NTR"/>
              <a:buChar char="–"/>
              <a:defRPr sz="10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3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24"/>
          <p:cNvSpPr txBox="1"/>
          <p:nvPr/>
        </p:nvSpPr>
        <p:spPr>
          <a:xfrm>
            <a:off x="8499354" y="4620964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V2A">
  <p:cSld name="Title Slide - V2A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156">
              <a:alpha val="83920"/>
            </a:srgbClr>
          </a:solidFill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5"/>
          <p:cNvSpPr txBox="1">
            <a:spLocks noGrp="1"/>
          </p:cNvSpPr>
          <p:nvPr>
            <p:ph type="ctrTitle"/>
          </p:nvPr>
        </p:nvSpPr>
        <p:spPr>
          <a:xfrm>
            <a:off x="617140" y="2541426"/>
            <a:ext cx="8002200" cy="10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 i="0" u="none" strike="noStrike" cap="none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212" name="Google Shape;212;p25"/>
          <p:cNvSpPr txBox="1">
            <a:spLocks noGrp="1"/>
          </p:cNvSpPr>
          <p:nvPr>
            <p:ph type="subTitle" idx="1"/>
          </p:nvPr>
        </p:nvSpPr>
        <p:spPr>
          <a:xfrm>
            <a:off x="617140" y="3863283"/>
            <a:ext cx="7978200" cy="10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>
            <a:lvl1pPr marR="0" lvl="0" algn="l" rtl="0">
              <a:lnSpc>
                <a:spcPct val="102000"/>
              </a:lnSpc>
              <a:spcBef>
                <a:spcPts val="700"/>
              </a:spcBef>
              <a:spcAft>
                <a:spcPts val="0"/>
              </a:spcAft>
              <a:buClr>
                <a:srgbClr val="72DB1D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72DB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300"/>
              <a:buFont typeface="NTR"/>
              <a:buNone/>
              <a:defRPr sz="13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43367"/>
              </a:buClr>
              <a:buSzPts val="1200"/>
              <a:buFont typeface="Courier New"/>
              <a:buNone/>
              <a:defRPr sz="12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13" name="Google Shape;21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140" y="677404"/>
            <a:ext cx="1534684" cy="3465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" name="Google Shape;214;p25"/>
          <p:cNvCxnSpPr/>
          <p:nvPr/>
        </p:nvCxnSpPr>
        <p:spPr>
          <a:xfrm>
            <a:off x="617140" y="2210903"/>
            <a:ext cx="748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V2E">
  <p:cSld name="Title Slide - V2E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6"/>
          <p:cNvSpPr/>
          <p:nvPr/>
        </p:nvSpPr>
        <p:spPr>
          <a:xfrm>
            <a:off x="12124" y="0"/>
            <a:ext cx="9144000" cy="5143500"/>
          </a:xfrm>
          <a:prstGeom prst="rect">
            <a:avLst/>
          </a:prstGeom>
          <a:solidFill>
            <a:srgbClr val="002156">
              <a:alpha val="83920"/>
            </a:srgbClr>
          </a:solidFill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6"/>
          <p:cNvSpPr/>
          <p:nvPr/>
        </p:nvSpPr>
        <p:spPr>
          <a:xfrm>
            <a:off x="1103364" y="-827040"/>
            <a:ext cx="9279900" cy="53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6"/>
          <p:cNvSpPr txBox="1">
            <a:spLocks noGrp="1"/>
          </p:cNvSpPr>
          <p:nvPr>
            <p:ph type="ctrTitle"/>
          </p:nvPr>
        </p:nvSpPr>
        <p:spPr>
          <a:xfrm>
            <a:off x="617140" y="2541426"/>
            <a:ext cx="8002200" cy="10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 i="0" u="none" strike="noStrike" cap="none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220" name="Google Shape;220;p26"/>
          <p:cNvSpPr txBox="1">
            <a:spLocks noGrp="1"/>
          </p:cNvSpPr>
          <p:nvPr>
            <p:ph type="subTitle" idx="1"/>
          </p:nvPr>
        </p:nvSpPr>
        <p:spPr>
          <a:xfrm>
            <a:off x="617140" y="3863282"/>
            <a:ext cx="7978200" cy="10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>
            <a:lvl1pPr marR="0" lvl="0" algn="l" rtl="0">
              <a:lnSpc>
                <a:spcPct val="102000"/>
              </a:lnSpc>
              <a:spcBef>
                <a:spcPts val="700"/>
              </a:spcBef>
              <a:spcAft>
                <a:spcPts val="0"/>
              </a:spcAft>
              <a:buClr>
                <a:srgbClr val="72DB1D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72DB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300"/>
              <a:buFont typeface="NTR"/>
              <a:buNone/>
              <a:defRPr sz="13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43367"/>
              </a:buClr>
              <a:buSzPts val="1200"/>
              <a:buFont typeface="Courier New"/>
              <a:buNone/>
              <a:defRPr sz="12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21" name="Google Shape;22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140" y="677404"/>
            <a:ext cx="1534684" cy="3465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p26"/>
          <p:cNvCxnSpPr/>
          <p:nvPr/>
        </p:nvCxnSpPr>
        <p:spPr>
          <a:xfrm>
            <a:off x="617140" y="2210903"/>
            <a:ext cx="748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Intro or Statement Slide - V1A">
  <p:cSld name="Section Intro or Statement Slide - V1A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7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7"/>
          <p:cNvSpPr/>
          <p:nvPr/>
        </p:nvSpPr>
        <p:spPr>
          <a:xfrm>
            <a:off x="-595" y="0"/>
            <a:ext cx="9144600" cy="5143500"/>
          </a:xfrm>
          <a:prstGeom prst="rect">
            <a:avLst/>
          </a:prstGeom>
          <a:solidFill>
            <a:srgbClr val="002156">
              <a:alpha val="83530"/>
            </a:srgb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7"/>
          <p:cNvSpPr txBox="1">
            <a:spLocks noGrp="1"/>
          </p:cNvSpPr>
          <p:nvPr>
            <p:ph type="sldNum" idx="12"/>
          </p:nvPr>
        </p:nvSpPr>
        <p:spPr>
          <a:xfrm>
            <a:off x="8503750" y="4616568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7" name="Google Shape;227;p27"/>
          <p:cNvSpPr txBox="1">
            <a:spLocks noGrp="1"/>
          </p:cNvSpPr>
          <p:nvPr>
            <p:ph type="title"/>
          </p:nvPr>
        </p:nvSpPr>
        <p:spPr>
          <a:xfrm>
            <a:off x="661302" y="2670537"/>
            <a:ext cx="7766700" cy="19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28" name="Google Shape;228;p27"/>
          <p:cNvCxnSpPr/>
          <p:nvPr/>
        </p:nvCxnSpPr>
        <p:spPr>
          <a:xfrm>
            <a:off x="8503750" y="4890412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72E51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29" name="Google Shape;22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6697" y="254852"/>
            <a:ext cx="1534684" cy="3465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0" name="Google Shape;230;p27"/>
          <p:cNvCxnSpPr/>
          <p:nvPr/>
        </p:nvCxnSpPr>
        <p:spPr>
          <a:xfrm>
            <a:off x="661303" y="2509775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 type="titleOnly">
  <p:cSld name="TITLE_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8"/>
          <p:cNvSpPr txBox="1">
            <a:spLocks noGrp="1"/>
          </p:cNvSpPr>
          <p:nvPr>
            <p:ph type="sldNum" idx="12"/>
          </p:nvPr>
        </p:nvSpPr>
        <p:spPr>
          <a:xfrm>
            <a:off x="8356600" y="4837645"/>
            <a:ext cx="6603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9"/>
          <p:cNvSpPr txBox="1">
            <a:spLocks noGrp="1"/>
          </p:cNvSpPr>
          <p:nvPr>
            <p:ph type="dt" idx="10"/>
          </p:nvPr>
        </p:nvSpPr>
        <p:spPr>
          <a:xfrm>
            <a:off x="7443788" y="4686300"/>
            <a:ext cx="1319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29"/>
          <p:cNvSpPr txBox="1">
            <a:spLocks noGrp="1"/>
          </p:cNvSpPr>
          <p:nvPr>
            <p:ph type="sldNum" idx="12"/>
          </p:nvPr>
        </p:nvSpPr>
        <p:spPr>
          <a:xfrm>
            <a:off x="0" y="4686300"/>
            <a:ext cx="5334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V2C">
  <p:cSld name="Title Slide - V2C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156">
              <a:alpha val="83530"/>
            </a:srgb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1"/>
          <p:cNvSpPr txBox="1">
            <a:spLocks noGrp="1"/>
          </p:cNvSpPr>
          <p:nvPr>
            <p:ph type="ctrTitle"/>
          </p:nvPr>
        </p:nvSpPr>
        <p:spPr>
          <a:xfrm>
            <a:off x="617140" y="2541426"/>
            <a:ext cx="8002200" cy="10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Helvetica Neue"/>
              <a:buNone/>
              <a:defRPr sz="3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5" name="Google Shape;245;p31"/>
          <p:cNvSpPr txBox="1">
            <a:spLocks noGrp="1"/>
          </p:cNvSpPr>
          <p:nvPr>
            <p:ph type="subTitle" idx="1"/>
          </p:nvPr>
        </p:nvSpPr>
        <p:spPr>
          <a:xfrm>
            <a:off x="617140" y="3863283"/>
            <a:ext cx="79779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2000"/>
              </a:lnSpc>
              <a:spcBef>
                <a:spcPts val="800"/>
              </a:spcBef>
              <a:spcAft>
                <a:spcPts val="0"/>
              </a:spcAft>
              <a:buClr>
                <a:srgbClr val="72DB1D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72DB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NTR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1200"/>
              <a:buFont typeface="Courier New"/>
              <a:buNone/>
              <a:defRPr sz="12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46" name="Google Shape;24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140" y="677404"/>
            <a:ext cx="1534684" cy="3465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7" name="Google Shape;247;p31"/>
          <p:cNvCxnSpPr/>
          <p:nvPr/>
        </p:nvCxnSpPr>
        <p:spPr>
          <a:xfrm>
            <a:off x="617140" y="2210903"/>
            <a:ext cx="748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Intro or Statement Slide - V1B">
  <p:cSld name="Section Intro or Statement Slide - V1B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7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/>
          <p:nvPr/>
        </p:nvSpPr>
        <p:spPr>
          <a:xfrm>
            <a:off x="0" y="0"/>
            <a:ext cx="9144600" cy="5143500"/>
          </a:xfrm>
          <a:prstGeom prst="rect">
            <a:avLst/>
          </a:prstGeom>
          <a:solidFill>
            <a:srgbClr val="002156">
              <a:alpha val="83920"/>
            </a:srgbClr>
          </a:solidFill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503750" y="4616568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9" name="Google Shape;29;p4"/>
          <p:cNvCxnSpPr/>
          <p:nvPr/>
        </p:nvCxnSpPr>
        <p:spPr>
          <a:xfrm>
            <a:off x="8503750" y="4890412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72E51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" name="Google Shape;3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6697" y="254852"/>
            <a:ext cx="1534684" cy="3465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" name="Google Shape;31;p4"/>
          <p:cNvCxnSpPr/>
          <p:nvPr/>
        </p:nvCxnSpPr>
        <p:spPr>
          <a:xfrm>
            <a:off x="661303" y="2509775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661302" y="2670537"/>
            <a:ext cx="7766700" cy="19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Slide - Adult">
  <p:cSld name="Agenda Slide - Adul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742843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2"/>
          <p:cNvSpPr/>
          <p:nvPr/>
        </p:nvSpPr>
        <p:spPr>
          <a:xfrm>
            <a:off x="0" y="0"/>
            <a:ext cx="2742900" cy="762000"/>
          </a:xfrm>
          <a:prstGeom prst="rect">
            <a:avLst/>
          </a:prstGeom>
          <a:solidFill>
            <a:srgbClr val="002156">
              <a:alpha val="83530"/>
            </a:srgb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770" y="222116"/>
            <a:ext cx="1461302" cy="329972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2"/>
          <p:cNvSpPr txBox="1">
            <a:spLocks noGrp="1"/>
          </p:cNvSpPr>
          <p:nvPr>
            <p:ph type="title"/>
          </p:nvPr>
        </p:nvSpPr>
        <p:spPr>
          <a:xfrm>
            <a:off x="3281344" y="1058088"/>
            <a:ext cx="52224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Helvetica Neue"/>
              <a:buNone/>
              <a:defRPr sz="38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3" name="Google Shape;253;p32"/>
          <p:cNvSpPr txBox="1">
            <a:spLocks noGrp="1"/>
          </p:cNvSpPr>
          <p:nvPr>
            <p:ph type="body" idx="1"/>
          </p:nvPr>
        </p:nvSpPr>
        <p:spPr>
          <a:xfrm>
            <a:off x="3281344" y="2259381"/>
            <a:ext cx="5222400" cy="19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1AF46"/>
              </a:buClr>
              <a:buSzPts val="1500"/>
              <a:buFont typeface="Arial"/>
              <a:buAutoNum type="arabicPeriod"/>
              <a:defRPr sz="1500" b="1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54" name="Google Shape;254;p32"/>
          <p:cNvCxnSpPr/>
          <p:nvPr/>
        </p:nvCxnSpPr>
        <p:spPr>
          <a:xfrm>
            <a:off x="3281344" y="803593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5" name="Google Shape;255;p32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split sides">
  <p:cSld name="Content slide - split sides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571405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3"/>
          <p:cNvSpPr/>
          <p:nvPr/>
        </p:nvSpPr>
        <p:spPr>
          <a:xfrm>
            <a:off x="-595" y="0"/>
            <a:ext cx="4572000" cy="5143500"/>
          </a:xfrm>
          <a:prstGeom prst="rect">
            <a:avLst/>
          </a:prstGeom>
          <a:solidFill>
            <a:srgbClr val="002156">
              <a:alpha val="83530"/>
            </a:srgb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33"/>
          <p:cNvSpPr txBox="1">
            <a:spLocks noGrp="1"/>
          </p:cNvSpPr>
          <p:nvPr>
            <p:ph type="sldNum" idx="12"/>
          </p:nvPr>
        </p:nvSpPr>
        <p:spPr>
          <a:xfrm>
            <a:off x="8503750" y="4616568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0" name="Google Shape;260;p33"/>
          <p:cNvSpPr txBox="1">
            <a:spLocks noGrp="1"/>
          </p:cNvSpPr>
          <p:nvPr>
            <p:ph type="title"/>
          </p:nvPr>
        </p:nvSpPr>
        <p:spPr>
          <a:xfrm>
            <a:off x="661303" y="1338808"/>
            <a:ext cx="3200700" cy="31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1" name="Google Shape;261;p33"/>
          <p:cNvSpPr txBox="1">
            <a:spLocks noGrp="1"/>
          </p:cNvSpPr>
          <p:nvPr>
            <p:ph type="body" idx="1"/>
          </p:nvPr>
        </p:nvSpPr>
        <p:spPr>
          <a:xfrm>
            <a:off x="5349973" y="1338808"/>
            <a:ext cx="3132600" cy="31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1669C9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1669C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400"/>
              <a:buFont typeface="Arial"/>
              <a:buChar char="•"/>
              <a:defRPr sz="1100" b="0" i="0" u="none" strike="noStrike" cap="none">
                <a:solidFill>
                  <a:srgbClr val="3A383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3A383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Courier New"/>
              <a:buChar char="o"/>
              <a:defRPr sz="1100" b="0" i="0" u="none" strike="noStrike" cap="none">
                <a:solidFill>
                  <a:srgbClr val="3A383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A383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62" name="Google Shape;26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7865" y="241574"/>
            <a:ext cx="1133516" cy="2527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3" name="Google Shape;263;p33"/>
          <p:cNvCxnSpPr/>
          <p:nvPr/>
        </p:nvCxnSpPr>
        <p:spPr>
          <a:xfrm>
            <a:off x="8503750" y="4890412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4" name="Google Shape;264;p33"/>
          <p:cNvCxnSpPr/>
          <p:nvPr/>
        </p:nvCxnSpPr>
        <p:spPr>
          <a:xfrm>
            <a:off x="661303" y="1131094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4"/>
          <p:cNvSpPr txBox="1">
            <a:spLocks noGrp="1"/>
          </p:cNvSpPr>
          <p:nvPr>
            <p:ph type="sldNum" idx="12"/>
          </p:nvPr>
        </p:nvSpPr>
        <p:spPr>
          <a:xfrm>
            <a:off x="8356600" y="4837645"/>
            <a:ext cx="6603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Intro or Statement Slide - V1B">
  <p:cSld name="Section Intro or Statement Slide - V1B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7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5"/>
          <p:cNvSpPr/>
          <p:nvPr/>
        </p:nvSpPr>
        <p:spPr>
          <a:xfrm>
            <a:off x="0" y="0"/>
            <a:ext cx="9144600" cy="5143500"/>
          </a:xfrm>
          <a:prstGeom prst="rect">
            <a:avLst/>
          </a:prstGeom>
          <a:solidFill>
            <a:srgbClr val="002156">
              <a:alpha val="83530"/>
            </a:srgb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5"/>
          <p:cNvSpPr txBox="1">
            <a:spLocks noGrp="1"/>
          </p:cNvSpPr>
          <p:nvPr>
            <p:ph type="sldNum" idx="12"/>
          </p:nvPr>
        </p:nvSpPr>
        <p:spPr>
          <a:xfrm>
            <a:off x="8503750" y="4616568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71" name="Google Shape;271;p35"/>
          <p:cNvCxnSpPr/>
          <p:nvPr/>
        </p:nvCxnSpPr>
        <p:spPr>
          <a:xfrm>
            <a:off x="8503750" y="4890412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72E51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72" name="Google Shape;27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6697" y="254852"/>
            <a:ext cx="1534684" cy="3465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3" name="Google Shape;273;p35"/>
          <p:cNvCxnSpPr/>
          <p:nvPr/>
        </p:nvCxnSpPr>
        <p:spPr>
          <a:xfrm>
            <a:off x="661303" y="2509775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4" name="Google Shape;274;p35"/>
          <p:cNvSpPr txBox="1">
            <a:spLocks noGrp="1"/>
          </p:cNvSpPr>
          <p:nvPr>
            <p:ph type="title"/>
          </p:nvPr>
        </p:nvSpPr>
        <p:spPr>
          <a:xfrm>
            <a:off x="661302" y="2670537"/>
            <a:ext cx="7766700" cy="19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V1">
  <p:cSld name="Content Slide - V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6"/>
          <p:cNvSpPr txBox="1">
            <a:spLocks noGrp="1"/>
          </p:cNvSpPr>
          <p:nvPr>
            <p:ph type="body" idx="1"/>
          </p:nvPr>
        </p:nvSpPr>
        <p:spPr>
          <a:xfrm>
            <a:off x="394638" y="1218009"/>
            <a:ext cx="8367300" cy="32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400"/>
              <a:buFont typeface="NTR"/>
              <a:buChar char="•"/>
              <a:defRPr sz="14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77" name="Google Shape;277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8719" y="4647418"/>
            <a:ext cx="1133516" cy="2527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8" name="Google Shape;278;p36"/>
          <p:cNvCxnSpPr/>
          <p:nvPr/>
        </p:nvCxnSpPr>
        <p:spPr>
          <a:xfrm>
            <a:off x="394638" y="283641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9" name="Google Shape;279;p36"/>
          <p:cNvSpPr txBox="1">
            <a:spLocks noGrp="1"/>
          </p:cNvSpPr>
          <p:nvPr>
            <p:ph type="title"/>
          </p:nvPr>
        </p:nvSpPr>
        <p:spPr>
          <a:xfrm>
            <a:off x="394638" y="433232"/>
            <a:ext cx="83673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80" name="Google Shape;280;p36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Intro or Statement Slide - V1D">
  <p:cSld name="Section Intro or Statement Slide - V1D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7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7"/>
          <p:cNvSpPr/>
          <p:nvPr/>
        </p:nvSpPr>
        <p:spPr>
          <a:xfrm>
            <a:off x="-6835" y="0"/>
            <a:ext cx="9144600" cy="5143500"/>
          </a:xfrm>
          <a:prstGeom prst="rect">
            <a:avLst/>
          </a:prstGeom>
          <a:solidFill>
            <a:srgbClr val="002156">
              <a:alpha val="83530"/>
            </a:srgb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37"/>
          <p:cNvSpPr txBox="1">
            <a:spLocks noGrp="1"/>
          </p:cNvSpPr>
          <p:nvPr>
            <p:ph type="sldNum" idx="12"/>
          </p:nvPr>
        </p:nvSpPr>
        <p:spPr>
          <a:xfrm>
            <a:off x="8503750" y="4616568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85" name="Google Shape;285;p37"/>
          <p:cNvCxnSpPr/>
          <p:nvPr/>
        </p:nvCxnSpPr>
        <p:spPr>
          <a:xfrm>
            <a:off x="8503750" y="4890412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72E51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86" name="Google Shape;286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6697" y="254852"/>
            <a:ext cx="1534684" cy="3465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7" name="Google Shape;287;p37"/>
          <p:cNvCxnSpPr/>
          <p:nvPr/>
        </p:nvCxnSpPr>
        <p:spPr>
          <a:xfrm>
            <a:off x="661303" y="2509775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8" name="Google Shape;288;p37"/>
          <p:cNvSpPr txBox="1">
            <a:spLocks noGrp="1"/>
          </p:cNvSpPr>
          <p:nvPr>
            <p:ph type="title"/>
          </p:nvPr>
        </p:nvSpPr>
        <p:spPr>
          <a:xfrm>
            <a:off x="661302" y="2670537"/>
            <a:ext cx="7766700" cy="19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Two Sections  - V2">
  <p:cSld name="Content Slide - Two Sections  - V2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0" name="Google Shape;290;p38"/>
          <p:cNvCxnSpPr/>
          <p:nvPr/>
        </p:nvCxnSpPr>
        <p:spPr>
          <a:xfrm>
            <a:off x="394638" y="283641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1" name="Google Shape;291;p38"/>
          <p:cNvSpPr txBox="1">
            <a:spLocks noGrp="1"/>
          </p:cNvSpPr>
          <p:nvPr>
            <p:ph type="body" idx="1"/>
          </p:nvPr>
        </p:nvSpPr>
        <p:spPr>
          <a:xfrm>
            <a:off x="4754737" y="1143242"/>
            <a:ext cx="4045800" cy="3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400"/>
              <a:buFont typeface="NTR"/>
              <a:buChar char="•"/>
              <a:defRPr sz="14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2" name="Google Shape;292;p38"/>
          <p:cNvSpPr txBox="1">
            <a:spLocks noGrp="1"/>
          </p:cNvSpPr>
          <p:nvPr>
            <p:ph type="body" idx="2"/>
          </p:nvPr>
        </p:nvSpPr>
        <p:spPr>
          <a:xfrm>
            <a:off x="394638" y="1143242"/>
            <a:ext cx="4045800" cy="3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400"/>
              <a:buFont typeface="NTR"/>
              <a:buChar char="•"/>
              <a:defRPr sz="14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93" name="Google Shape;293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4638" y="4647418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8"/>
          <p:cNvSpPr txBox="1">
            <a:spLocks noGrp="1"/>
          </p:cNvSpPr>
          <p:nvPr>
            <p:ph type="title"/>
          </p:nvPr>
        </p:nvSpPr>
        <p:spPr>
          <a:xfrm>
            <a:off x="394638" y="417698"/>
            <a:ext cx="84057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5" name="Google Shape;295;p38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43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6" name="Google Shape;296;p38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7" name="Google Shape;297;p38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V1L">
  <p:cSld name="Title Slide - V1L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" name="Google Shape;300;p39"/>
          <p:cNvGrpSpPr/>
          <p:nvPr/>
        </p:nvGrpSpPr>
        <p:grpSpPr>
          <a:xfrm>
            <a:off x="3159415" y="948525"/>
            <a:ext cx="5267532" cy="3483337"/>
            <a:chOff x="5168319" y="2213516"/>
            <a:chExt cx="14050500" cy="9288900"/>
          </a:xfrm>
        </p:grpSpPr>
        <p:sp>
          <p:nvSpPr>
            <p:cNvPr id="301" name="Google Shape;301;p39"/>
            <p:cNvSpPr/>
            <p:nvPr/>
          </p:nvSpPr>
          <p:spPr>
            <a:xfrm>
              <a:off x="5260636" y="2308485"/>
              <a:ext cx="13866000" cy="9099000"/>
            </a:xfrm>
            <a:prstGeom prst="rect">
              <a:avLst/>
            </a:prstGeom>
            <a:solidFill>
              <a:srgbClr val="002156">
                <a:alpha val="86270"/>
              </a:srgbClr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9"/>
            <p:cNvSpPr/>
            <p:nvPr/>
          </p:nvSpPr>
          <p:spPr>
            <a:xfrm>
              <a:off x="5168319" y="2213516"/>
              <a:ext cx="14050500" cy="9288900"/>
            </a:xfrm>
            <a:prstGeom prst="rect">
              <a:avLst/>
            </a:prstGeom>
            <a:noFill/>
            <a:ln w="190500" cap="sq" cmpd="sng">
              <a:solidFill>
                <a:srgbClr val="D0CECE">
                  <a:alpha val="8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3" name="Google Shape;303;p39"/>
          <p:cNvSpPr txBox="1">
            <a:spLocks noGrp="1"/>
          </p:cNvSpPr>
          <p:nvPr>
            <p:ph type="ctrTitle"/>
          </p:nvPr>
        </p:nvSpPr>
        <p:spPr>
          <a:xfrm>
            <a:off x="3592411" y="2055870"/>
            <a:ext cx="4383600" cy="9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4" name="Google Shape;304;p39"/>
          <p:cNvSpPr txBox="1">
            <a:spLocks noGrp="1"/>
          </p:cNvSpPr>
          <p:nvPr>
            <p:ph type="subTitle" idx="1"/>
          </p:nvPr>
        </p:nvSpPr>
        <p:spPr>
          <a:xfrm>
            <a:off x="3592411" y="3243746"/>
            <a:ext cx="4383600" cy="10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2E51D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05" name="Google Shape;30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6469" y="1300165"/>
            <a:ext cx="1534684" cy="346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Helvetica Neue"/>
              <a:buNone/>
              <a:defRPr sz="18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8" name="Google Shape;308;p4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•"/>
              <a:defRPr sz="2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667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Char char="–"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73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TR"/>
              <a:buChar char="•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73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700"/>
              <a:buFont typeface="Courier New"/>
              <a:buChar char="–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3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700"/>
              <a:buFont typeface="Arial"/>
              <a:buChar char="»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73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73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3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3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9" name="Google Shape;309;p40"/>
          <p:cNvSpPr txBox="1">
            <a:spLocks noGrp="1"/>
          </p:cNvSpPr>
          <p:nvPr>
            <p:ph type="sldNum" idx="12"/>
          </p:nvPr>
        </p:nvSpPr>
        <p:spPr>
          <a:xfrm>
            <a:off x="8356600" y="4837645"/>
            <a:ext cx="6603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V2A">
  <p:cSld name="Title Slide - V2A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156">
              <a:alpha val="83530"/>
            </a:srgb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41"/>
          <p:cNvSpPr txBox="1">
            <a:spLocks noGrp="1"/>
          </p:cNvSpPr>
          <p:nvPr>
            <p:ph type="ctrTitle"/>
          </p:nvPr>
        </p:nvSpPr>
        <p:spPr>
          <a:xfrm>
            <a:off x="617140" y="2541426"/>
            <a:ext cx="8002200" cy="10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Helvetica Neue"/>
              <a:buNone/>
              <a:defRPr sz="3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4" name="Google Shape;314;p41"/>
          <p:cNvSpPr txBox="1">
            <a:spLocks noGrp="1"/>
          </p:cNvSpPr>
          <p:nvPr>
            <p:ph type="subTitle" idx="1"/>
          </p:nvPr>
        </p:nvSpPr>
        <p:spPr>
          <a:xfrm>
            <a:off x="617140" y="3863283"/>
            <a:ext cx="7977900" cy="10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2000"/>
              </a:lnSpc>
              <a:spcBef>
                <a:spcPts val="800"/>
              </a:spcBef>
              <a:spcAft>
                <a:spcPts val="0"/>
              </a:spcAft>
              <a:buClr>
                <a:srgbClr val="72DB1D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72DB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NTR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1200"/>
              <a:buFont typeface="Courier New"/>
              <a:buNone/>
              <a:defRPr sz="12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15" name="Google Shape;315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140" y="677404"/>
            <a:ext cx="1534684" cy="3465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6" name="Google Shape;316;p41"/>
          <p:cNvCxnSpPr/>
          <p:nvPr/>
        </p:nvCxnSpPr>
        <p:spPr>
          <a:xfrm>
            <a:off x="617140" y="2210903"/>
            <a:ext cx="748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r Section Intro Slide - V2A">
  <p:cSld name="Title or Section Intro Slide - V2A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/>
          <p:nvPr/>
        </p:nvSpPr>
        <p:spPr>
          <a:xfrm>
            <a:off x="0" y="0"/>
            <a:ext cx="9142800" cy="51435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-71760" y="-79744"/>
            <a:ext cx="9279900" cy="53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5"/>
          <p:cNvSpPr txBox="1">
            <a:spLocks noGrp="1"/>
          </p:cNvSpPr>
          <p:nvPr>
            <p:ph type="ctrTitle"/>
          </p:nvPr>
        </p:nvSpPr>
        <p:spPr>
          <a:xfrm>
            <a:off x="617140" y="1824454"/>
            <a:ext cx="8002200" cy="10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 i="0" u="none" strike="noStrike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1"/>
          </p:nvPr>
        </p:nvSpPr>
        <p:spPr>
          <a:xfrm>
            <a:off x="617140" y="3146310"/>
            <a:ext cx="7978200" cy="11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>
            <a:lvl1pPr marR="0" lvl="0" algn="l" rtl="0">
              <a:lnSpc>
                <a:spcPct val="102000"/>
              </a:lnSpc>
              <a:spcBef>
                <a:spcPts val="700"/>
              </a:spcBef>
              <a:spcAft>
                <a:spcPts val="0"/>
              </a:spcAft>
              <a:buClr>
                <a:srgbClr val="54A415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4A4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1AF4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300"/>
              <a:buFont typeface="NTR"/>
              <a:buNone/>
              <a:defRPr sz="13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43367"/>
              </a:buClr>
              <a:buSzPts val="1200"/>
              <a:buFont typeface="Courier New"/>
              <a:buNone/>
              <a:defRPr sz="12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39" name="Google Shape;39;p5"/>
          <p:cNvCxnSpPr/>
          <p:nvPr/>
        </p:nvCxnSpPr>
        <p:spPr>
          <a:xfrm>
            <a:off x="661303" y="1493930"/>
            <a:ext cx="748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0" name="Google Shape;4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3247" y="676945"/>
            <a:ext cx="1630799" cy="363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V2B">
  <p:cSld name="Title Slide - V2B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2"/>
          <p:cNvSpPr/>
          <p:nvPr/>
        </p:nvSpPr>
        <p:spPr>
          <a:xfrm>
            <a:off x="0" y="-12380"/>
            <a:ext cx="9144000" cy="5143500"/>
          </a:xfrm>
          <a:prstGeom prst="rect">
            <a:avLst/>
          </a:prstGeom>
          <a:solidFill>
            <a:srgbClr val="002156">
              <a:alpha val="83530"/>
            </a:srgb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42"/>
          <p:cNvSpPr txBox="1">
            <a:spLocks noGrp="1"/>
          </p:cNvSpPr>
          <p:nvPr>
            <p:ph type="ctrTitle"/>
          </p:nvPr>
        </p:nvSpPr>
        <p:spPr>
          <a:xfrm>
            <a:off x="617140" y="2541426"/>
            <a:ext cx="8002200" cy="10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Helvetica Neue"/>
              <a:buNone/>
              <a:defRPr sz="3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1" name="Google Shape;321;p42"/>
          <p:cNvSpPr txBox="1">
            <a:spLocks noGrp="1"/>
          </p:cNvSpPr>
          <p:nvPr>
            <p:ph type="subTitle" idx="1"/>
          </p:nvPr>
        </p:nvSpPr>
        <p:spPr>
          <a:xfrm>
            <a:off x="617140" y="3863283"/>
            <a:ext cx="7977900" cy="10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2000"/>
              </a:lnSpc>
              <a:spcBef>
                <a:spcPts val="800"/>
              </a:spcBef>
              <a:spcAft>
                <a:spcPts val="0"/>
              </a:spcAft>
              <a:buClr>
                <a:srgbClr val="72DB1D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72DB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NTR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1200"/>
              <a:buFont typeface="Courier New"/>
              <a:buNone/>
              <a:defRPr sz="12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22" name="Google Shape;322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140" y="677404"/>
            <a:ext cx="1534684" cy="3465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3" name="Google Shape;323;p42"/>
          <p:cNvCxnSpPr/>
          <p:nvPr/>
        </p:nvCxnSpPr>
        <p:spPr>
          <a:xfrm>
            <a:off x="617140" y="2210903"/>
            <a:ext cx="748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V2G">
  <p:cSld name="Content Slide - V2G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01157" y="0"/>
            <a:ext cx="2742843" cy="5142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638" y="4672784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3"/>
          <p:cNvSpPr txBox="1">
            <a:spLocks noGrp="1"/>
          </p:cNvSpPr>
          <p:nvPr>
            <p:ph type="body" idx="1"/>
          </p:nvPr>
        </p:nvSpPr>
        <p:spPr>
          <a:xfrm>
            <a:off x="394638" y="1218009"/>
            <a:ext cx="5622600" cy="32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400"/>
              <a:buFont typeface="NTR"/>
              <a:buChar char="•"/>
              <a:defRPr sz="14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8" name="Google Shape;328;p43"/>
          <p:cNvSpPr txBox="1">
            <a:spLocks noGrp="1"/>
          </p:cNvSpPr>
          <p:nvPr>
            <p:ph type="title"/>
          </p:nvPr>
        </p:nvSpPr>
        <p:spPr>
          <a:xfrm>
            <a:off x="394638" y="433232"/>
            <a:ext cx="56220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329" name="Google Shape;329;p43"/>
          <p:cNvCxnSpPr/>
          <p:nvPr/>
        </p:nvCxnSpPr>
        <p:spPr>
          <a:xfrm>
            <a:off x="394638" y="283641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0" name="Google Shape;330;p43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43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1" name="Google Shape;331;p43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2" name="Google Shape;332;p43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with quote">
  <p:cSld name="Content Slide - with quote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4"/>
          <p:cNvSpPr/>
          <p:nvPr/>
        </p:nvSpPr>
        <p:spPr>
          <a:xfrm>
            <a:off x="5412216" y="0"/>
            <a:ext cx="3738300" cy="5143500"/>
          </a:xfrm>
          <a:prstGeom prst="rect">
            <a:avLst/>
          </a:prstGeom>
          <a:solidFill>
            <a:srgbClr val="001C4A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44"/>
          <p:cNvSpPr txBox="1">
            <a:spLocks noGrp="1"/>
          </p:cNvSpPr>
          <p:nvPr>
            <p:ph type="sldNum" idx="12"/>
          </p:nvPr>
        </p:nvSpPr>
        <p:spPr>
          <a:xfrm>
            <a:off x="8503750" y="4616568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36" name="Google Shape;336;p44"/>
          <p:cNvCxnSpPr/>
          <p:nvPr/>
        </p:nvCxnSpPr>
        <p:spPr>
          <a:xfrm>
            <a:off x="8503750" y="4890412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72E51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7" name="Google Shape;337;p44"/>
          <p:cNvSpPr txBox="1"/>
          <p:nvPr/>
        </p:nvSpPr>
        <p:spPr>
          <a:xfrm>
            <a:off x="5172218" y="433074"/>
            <a:ext cx="2084700" cy="19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900"/>
              <a:buFont typeface="Arimo"/>
              <a:buNone/>
            </a:pPr>
            <a:r>
              <a:rPr lang="en" sz="16900" b="1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“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44"/>
          <p:cNvSpPr txBox="1">
            <a:spLocks noGrp="1"/>
          </p:cNvSpPr>
          <p:nvPr>
            <p:ph type="body" idx="1"/>
          </p:nvPr>
        </p:nvSpPr>
        <p:spPr>
          <a:xfrm>
            <a:off x="6684251" y="3596552"/>
            <a:ext cx="21162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2E51D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339" name="Google Shape;339;p44"/>
          <p:cNvCxnSpPr/>
          <p:nvPr/>
        </p:nvCxnSpPr>
        <p:spPr>
          <a:xfrm>
            <a:off x="394638" y="283641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0" name="Google Shape;340;p44"/>
          <p:cNvSpPr txBox="1">
            <a:spLocks noGrp="1"/>
          </p:cNvSpPr>
          <p:nvPr>
            <p:ph type="body" idx="2"/>
          </p:nvPr>
        </p:nvSpPr>
        <p:spPr>
          <a:xfrm>
            <a:off x="394638" y="1143242"/>
            <a:ext cx="4611000" cy="3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400"/>
              <a:buFont typeface="NTR"/>
              <a:buChar char="•"/>
              <a:defRPr sz="14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41" name="Google Shape;341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4638" y="4647418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4"/>
          <p:cNvSpPr txBox="1">
            <a:spLocks noGrp="1"/>
          </p:cNvSpPr>
          <p:nvPr>
            <p:ph type="title"/>
          </p:nvPr>
        </p:nvSpPr>
        <p:spPr>
          <a:xfrm>
            <a:off x="394638" y="426756"/>
            <a:ext cx="46110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3" name="Google Shape;343;p44"/>
          <p:cNvSpPr txBox="1">
            <a:spLocks noGrp="1"/>
          </p:cNvSpPr>
          <p:nvPr>
            <p:ph type="body" idx="3"/>
          </p:nvPr>
        </p:nvSpPr>
        <p:spPr>
          <a:xfrm>
            <a:off x="6277348" y="679847"/>
            <a:ext cx="2523000" cy="27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V1M">
  <p:cSld name="Title Slide - V1M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6" name="Google Shape;346;p45"/>
          <p:cNvGrpSpPr/>
          <p:nvPr/>
        </p:nvGrpSpPr>
        <p:grpSpPr>
          <a:xfrm>
            <a:off x="3159415" y="948525"/>
            <a:ext cx="5267532" cy="3483337"/>
            <a:chOff x="5168319" y="2213516"/>
            <a:chExt cx="14050500" cy="9288900"/>
          </a:xfrm>
        </p:grpSpPr>
        <p:sp>
          <p:nvSpPr>
            <p:cNvPr id="347" name="Google Shape;347;p45"/>
            <p:cNvSpPr/>
            <p:nvPr/>
          </p:nvSpPr>
          <p:spPr>
            <a:xfrm>
              <a:off x="5260636" y="2308485"/>
              <a:ext cx="13866000" cy="9099000"/>
            </a:xfrm>
            <a:prstGeom prst="rect">
              <a:avLst/>
            </a:prstGeom>
            <a:solidFill>
              <a:srgbClr val="002156">
                <a:alpha val="86270"/>
              </a:srgbClr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45"/>
            <p:cNvSpPr/>
            <p:nvPr/>
          </p:nvSpPr>
          <p:spPr>
            <a:xfrm>
              <a:off x="5168319" y="2213516"/>
              <a:ext cx="14050500" cy="9288900"/>
            </a:xfrm>
            <a:prstGeom prst="rect">
              <a:avLst/>
            </a:prstGeom>
            <a:noFill/>
            <a:ln w="190500" cap="sq" cmpd="sng">
              <a:solidFill>
                <a:srgbClr val="D0CECE">
                  <a:alpha val="8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9" name="Google Shape;349;p45"/>
          <p:cNvSpPr txBox="1">
            <a:spLocks noGrp="1"/>
          </p:cNvSpPr>
          <p:nvPr>
            <p:ph type="ctrTitle"/>
          </p:nvPr>
        </p:nvSpPr>
        <p:spPr>
          <a:xfrm>
            <a:off x="3592411" y="2055870"/>
            <a:ext cx="4383600" cy="9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0" name="Google Shape;350;p45"/>
          <p:cNvSpPr txBox="1">
            <a:spLocks noGrp="1"/>
          </p:cNvSpPr>
          <p:nvPr>
            <p:ph type="subTitle" idx="1"/>
          </p:nvPr>
        </p:nvSpPr>
        <p:spPr>
          <a:xfrm>
            <a:off x="3592411" y="3243746"/>
            <a:ext cx="4383600" cy="10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2E51D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51" name="Google Shape;351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6469" y="1300165"/>
            <a:ext cx="1534684" cy="346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V2B">
  <p:cSld name="Content Slide - V2B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01157" y="0"/>
            <a:ext cx="2742843" cy="51428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4" name="Google Shape;354;p46"/>
          <p:cNvCxnSpPr/>
          <p:nvPr/>
        </p:nvCxnSpPr>
        <p:spPr>
          <a:xfrm>
            <a:off x="8503750" y="4890412"/>
            <a:ext cx="296700" cy="0"/>
          </a:xfrm>
          <a:prstGeom prst="straightConnector1">
            <a:avLst/>
          </a:prstGeom>
          <a:noFill/>
          <a:ln w="635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55" name="Google Shape;35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638" y="4672784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6"/>
          <p:cNvSpPr txBox="1">
            <a:spLocks noGrp="1"/>
          </p:cNvSpPr>
          <p:nvPr>
            <p:ph type="body" idx="1"/>
          </p:nvPr>
        </p:nvSpPr>
        <p:spPr>
          <a:xfrm>
            <a:off x="394638" y="1218009"/>
            <a:ext cx="5622600" cy="32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400"/>
              <a:buFont typeface="NTR"/>
              <a:buChar char="•"/>
              <a:defRPr sz="14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7" name="Google Shape;357;p46"/>
          <p:cNvSpPr txBox="1">
            <a:spLocks noGrp="1"/>
          </p:cNvSpPr>
          <p:nvPr>
            <p:ph type="title"/>
          </p:nvPr>
        </p:nvSpPr>
        <p:spPr>
          <a:xfrm>
            <a:off x="394638" y="433232"/>
            <a:ext cx="56220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358" name="Google Shape;358;p46"/>
          <p:cNvCxnSpPr/>
          <p:nvPr/>
        </p:nvCxnSpPr>
        <p:spPr>
          <a:xfrm>
            <a:off x="394638" y="283641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9" name="Google Shape;359;p46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43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0" name="Google Shape;360;p46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1" name="Google Shape;361;p46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V2A">
  <p:cSld name="Content Slide - V2A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4638" y="4672784"/>
            <a:ext cx="1133516" cy="252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1157" y="0"/>
            <a:ext cx="2742843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7"/>
          <p:cNvSpPr txBox="1">
            <a:spLocks noGrp="1"/>
          </p:cNvSpPr>
          <p:nvPr>
            <p:ph type="body" idx="1"/>
          </p:nvPr>
        </p:nvSpPr>
        <p:spPr>
          <a:xfrm>
            <a:off x="394638" y="1218009"/>
            <a:ext cx="5622600" cy="32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400"/>
              <a:buFont typeface="NTR"/>
              <a:buChar char="•"/>
              <a:defRPr sz="14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6" name="Google Shape;366;p47"/>
          <p:cNvSpPr txBox="1">
            <a:spLocks noGrp="1"/>
          </p:cNvSpPr>
          <p:nvPr>
            <p:ph type="title"/>
          </p:nvPr>
        </p:nvSpPr>
        <p:spPr>
          <a:xfrm>
            <a:off x="394638" y="433232"/>
            <a:ext cx="56220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367" name="Google Shape;367;p47"/>
          <p:cNvCxnSpPr/>
          <p:nvPr/>
        </p:nvCxnSpPr>
        <p:spPr>
          <a:xfrm>
            <a:off x="394638" y="283641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8" name="Google Shape;368;p47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43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9" name="Google Shape;369;p47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0" name="Google Shape;370;p47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V2E">
  <p:cSld name="Content Slide - V2E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01157" y="0"/>
            <a:ext cx="2742843" cy="5142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638" y="4672784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8"/>
          <p:cNvSpPr txBox="1">
            <a:spLocks noGrp="1"/>
          </p:cNvSpPr>
          <p:nvPr>
            <p:ph type="body" idx="1"/>
          </p:nvPr>
        </p:nvSpPr>
        <p:spPr>
          <a:xfrm>
            <a:off x="394638" y="1218009"/>
            <a:ext cx="5622600" cy="32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400"/>
              <a:buFont typeface="NTR"/>
              <a:buChar char="•"/>
              <a:defRPr sz="14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5" name="Google Shape;375;p48"/>
          <p:cNvSpPr txBox="1">
            <a:spLocks noGrp="1"/>
          </p:cNvSpPr>
          <p:nvPr>
            <p:ph type="title"/>
          </p:nvPr>
        </p:nvSpPr>
        <p:spPr>
          <a:xfrm>
            <a:off x="394638" y="433232"/>
            <a:ext cx="56220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376" name="Google Shape;376;p48"/>
          <p:cNvCxnSpPr/>
          <p:nvPr/>
        </p:nvCxnSpPr>
        <p:spPr>
          <a:xfrm>
            <a:off x="394638" y="283641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7" name="Google Shape;377;p48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43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8" name="Google Shape;378;p48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9" name="Google Shape;379;p48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V2F">
  <p:cSld name="Content Slide - V2F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49" descr="A person smiling for the camera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01157" y="0"/>
            <a:ext cx="2742843" cy="5142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638" y="4672784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49"/>
          <p:cNvSpPr txBox="1">
            <a:spLocks noGrp="1"/>
          </p:cNvSpPr>
          <p:nvPr>
            <p:ph type="body" idx="1"/>
          </p:nvPr>
        </p:nvSpPr>
        <p:spPr>
          <a:xfrm>
            <a:off x="394638" y="1218009"/>
            <a:ext cx="5622600" cy="32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400"/>
              <a:buFont typeface="NTR"/>
              <a:buChar char="•"/>
              <a:defRPr sz="14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4" name="Google Shape;384;p49"/>
          <p:cNvSpPr txBox="1">
            <a:spLocks noGrp="1"/>
          </p:cNvSpPr>
          <p:nvPr>
            <p:ph type="title"/>
          </p:nvPr>
        </p:nvSpPr>
        <p:spPr>
          <a:xfrm>
            <a:off x="394638" y="433232"/>
            <a:ext cx="56220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385" name="Google Shape;385;p49"/>
          <p:cNvCxnSpPr/>
          <p:nvPr/>
        </p:nvCxnSpPr>
        <p:spPr>
          <a:xfrm>
            <a:off x="394638" y="283641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6" name="Google Shape;386;p49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43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7" name="Google Shape;387;p49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8" name="Google Shape;388;p49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 - Content and Chart aphic">
  <p:cSld name="Content Slide  - Content and Chart aphic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0"/>
          <p:cNvSpPr>
            <a:spLocks noGrp="1"/>
          </p:cNvSpPr>
          <p:nvPr>
            <p:ph type="chart" idx="2"/>
          </p:nvPr>
        </p:nvSpPr>
        <p:spPr>
          <a:xfrm>
            <a:off x="4839261" y="1143242"/>
            <a:ext cx="3961200" cy="3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669C9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1669C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391" name="Google Shape;391;p50"/>
          <p:cNvCxnSpPr/>
          <p:nvPr/>
        </p:nvCxnSpPr>
        <p:spPr>
          <a:xfrm>
            <a:off x="394638" y="283641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2" name="Google Shape;392;p50"/>
          <p:cNvSpPr txBox="1">
            <a:spLocks noGrp="1"/>
          </p:cNvSpPr>
          <p:nvPr>
            <p:ph type="body" idx="1"/>
          </p:nvPr>
        </p:nvSpPr>
        <p:spPr>
          <a:xfrm>
            <a:off x="394638" y="1143242"/>
            <a:ext cx="4045800" cy="3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400"/>
              <a:buFont typeface="NTR"/>
              <a:buChar char="•"/>
              <a:defRPr sz="14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93" name="Google Shape;393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4638" y="4647418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50"/>
          <p:cNvSpPr txBox="1">
            <a:spLocks noGrp="1"/>
          </p:cNvSpPr>
          <p:nvPr>
            <p:ph type="title"/>
          </p:nvPr>
        </p:nvSpPr>
        <p:spPr>
          <a:xfrm>
            <a:off x="394638" y="417698"/>
            <a:ext cx="84057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5" name="Google Shape;395;p50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43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6" name="Google Shape;396;p50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7" name="Google Shape;397;p50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V1A">
  <p:cSld name="Title Slide - V1A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0" name="Google Shape;400;p51"/>
          <p:cNvGrpSpPr/>
          <p:nvPr/>
        </p:nvGrpSpPr>
        <p:grpSpPr>
          <a:xfrm>
            <a:off x="1937603" y="830069"/>
            <a:ext cx="5267532" cy="3483338"/>
            <a:chOff x="5168319" y="2213516"/>
            <a:chExt cx="14050500" cy="9288900"/>
          </a:xfrm>
        </p:grpSpPr>
        <p:sp>
          <p:nvSpPr>
            <p:cNvPr id="401" name="Google Shape;401;p51"/>
            <p:cNvSpPr/>
            <p:nvPr/>
          </p:nvSpPr>
          <p:spPr>
            <a:xfrm>
              <a:off x="5260636" y="2308485"/>
              <a:ext cx="13866000" cy="9099000"/>
            </a:xfrm>
            <a:prstGeom prst="rect">
              <a:avLst/>
            </a:prstGeom>
            <a:solidFill>
              <a:srgbClr val="002156">
                <a:alpha val="86270"/>
              </a:srgbClr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51"/>
            <p:cNvSpPr/>
            <p:nvPr/>
          </p:nvSpPr>
          <p:spPr>
            <a:xfrm>
              <a:off x="5168319" y="2213516"/>
              <a:ext cx="14050500" cy="9288900"/>
            </a:xfrm>
            <a:prstGeom prst="rect">
              <a:avLst/>
            </a:prstGeom>
            <a:noFill/>
            <a:ln w="190500" cap="sq" cmpd="sng">
              <a:solidFill>
                <a:srgbClr val="D0CECE">
                  <a:alpha val="8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3" name="Google Shape;403;p51"/>
          <p:cNvSpPr txBox="1">
            <a:spLocks noGrp="1"/>
          </p:cNvSpPr>
          <p:nvPr>
            <p:ph type="ctrTitle"/>
          </p:nvPr>
        </p:nvSpPr>
        <p:spPr>
          <a:xfrm>
            <a:off x="2370600" y="1937414"/>
            <a:ext cx="4383600" cy="9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4" name="Google Shape;404;p51"/>
          <p:cNvSpPr txBox="1">
            <a:spLocks noGrp="1"/>
          </p:cNvSpPr>
          <p:nvPr>
            <p:ph type="subTitle" idx="1"/>
          </p:nvPr>
        </p:nvSpPr>
        <p:spPr>
          <a:xfrm>
            <a:off x="2370600" y="3125289"/>
            <a:ext cx="4383600" cy="10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2E51D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05" name="Google Shape;405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4657" y="1181709"/>
            <a:ext cx="1534684" cy="346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Two Sections  - V2">
  <p:cSld name="Content Slide - Two Sections  - V2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Google Shape;42;p6"/>
          <p:cNvCxnSpPr/>
          <p:nvPr/>
        </p:nvCxnSpPr>
        <p:spPr>
          <a:xfrm>
            <a:off x="394638" y="283641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4754737" y="1143242"/>
            <a:ext cx="4045800" cy="33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rgbClr val="1669C9"/>
              </a:buClr>
              <a:buSzPts val="1400"/>
              <a:buFont typeface="Arial"/>
              <a:buNone/>
              <a:defRPr sz="1400" b="1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115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300"/>
              <a:buFont typeface="NTR"/>
              <a:buChar char="•"/>
              <a:defRPr sz="13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2"/>
          </p:nvPr>
        </p:nvSpPr>
        <p:spPr>
          <a:xfrm>
            <a:off x="394638" y="1143242"/>
            <a:ext cx="4045800" cy="3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rgbClr val="1669C9"/>
              </a:buClr>
              <a:buSzPts val="1400"/>
              <a:buFont typeface="Arial"/>
              <a:buNone/>
              <a:defRPr sz="1400" b="1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115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300"/>
              <a:buFont typeface="NTR"/>
              <a:buChar char="•"/>
              <a:defRPr sz="13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45" name="Google Shape;45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4638" y="4647418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394638" y="417698"/>
            <a:ext cx="84057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900"/>
              <a:buFont typeface="Helvetica Neue"/>
              <a:buNone/>
              <a:defRPr sz="1900" b="1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47" name="Google Shape;47;p6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820"/>
            </a:schemeClr>
          </a:solidFill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" name="Google Shape;48;p6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" name="Google Shape;49;p6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V1B">
  <p:cSld name="Title Slide - V1B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8" name="Google Shape;408;p52"/>
          <p:cNvGrpSpPr/>
          <p:nvPr/>
        </p:nvGrpSpPr>
        <p:grpSpPr>
          <a:xfrm>
            <a:off x="1937603" y="830069"/>
            <a:ext cx="5267532" cy="3483338"/>
            <a:chOff x="5168319" y="2213516"/>
            <a:chExt cx="14050500" cy="9288900"/>
          </a:xfrm>
        </p:grpSpPr>
        <p:sp>
          <p:nvSpPr>
            <p:cNvPr id="409" name="Google Shape;409;p52"/>
            <p:cNvSpPr/>
            <p:nvPr/>
          </p:nvSpPr>
          <p:spPr>
            <a:xfrm>
              <a:off x="5260636" y="2308485"/>
              <a:ext cx="13866000" cy="9099000"/>
            </a:xfrm>
            <a:prstGeom prst="rect">
              <a:avLst/>
            </a:prstGeom>
            <a:solidFill>
              <a:srgbClr val="002156">
                <a:alpha val="86270"/>
              </a:srgbClr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52"/>
            <p:cNvSpPr/>
            <p:nvPr/>
          </p:nvSpPr>
          <p:spPr>
            <a:xfrm>
              <a:off x="5168319" y="2213516"/>
              <a:ext cx="14050500" cy="9288900"/>
            </a:xfrm>
            <a:prstGeom prst="rect">
              <a:avLst/>
            </a:prstGeom>
            <a:noFill/>
            <a:ln w="190500" cap="sq" cmpd="sng">
              <a:solidFill>
                <a:srgbClr val="D0CECE">
                  <a:alpha val="8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1" name="Google Shape;411;p52"/>
          <p:cNvSpPr txBox="1">
            <a:spLocks noGrp="1"/>
          </p:cNvSpPr>
          <p:nvPr>
            <p:ph type="ctrTitle"/>
          </p:nvPr>
        </p:nvSpPr>
        <p:spPr>
          <a:xfrm>
            <a:off x="2370600" y="1937414"/>
            <a:ext cx="4383600" cy="9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2" name="Google Shape;412;p52"/>
          <p:cNvSpPr txBox="1">
            <a:spLocks noGrp="1"/>
          </p:cNvSpPr>
          <p:nvPr>
            <p:ph type="subTitle" idx="1"/>
          </p:nvPr>
        </p:nvSpPr>
        <p:spPr>
          <a:xfrm>
            <a:off x="2370600" y="3125289"/>
            <a:ext cx="4383600" cy="10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2E51D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13" name="Google Shape;413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4657" y="1181709"/>
            <a:ext cx="1534684" cy="346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V1C">
  <p:cSld name="Title Slide - V1C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6" name="Google Shape;416;p53"/>
          <p:cNvGrpSpPr/>
          <p:nvPr/>
        </p:nvGrpSpPr>
        <p:grpSpPr>
          <a:xfrm>
            <a:off x="1937603" y="830069"/>
            <a:ext cx="5267532" cy="3483338"/>
            <a:chOff x="5168319" y="2213516"/>
            <a:chExt cx="14050500" cy="9288900"/>
          </a:xfrm>
        </p:grpSpPr>
        <p:sp>
          <p:nvSpPr>
            <p:cNvPr id="417" name="Google Shape;417;p53"/>
            <p:cNvSpPr/>
            <p:nvPr/>
          </p:nvSpPr>
          <p:spPr>
            <a:xfrm>
              <a:off x="5260636" y="2308485"/>
              <a:ext cx="13866000" cy="9099000"/>
            </a:xfrm>
            <a:prstGeom prst="rect">
              <a:avLst/>
            </a:prstGeom>
            <a:solidFill>
              <a:srgbClr val="002156">
                <a:alpha val="86270"/>
              </a:srgbClr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53"/>
            <p:cNvSpPr/>
            <p:nvPr/>
          </p:nvSpPr>
          <p:spPr>
            <a:xfrm>
              <a:off x="5168319" y="2213516"/>
              <a:ext cx="14050500" cy="9288900"/>
            </a:xfrm>
            <a:prstGeom prst="rect">
              <a:avLst/>
            </a:prstGeom>
            <a:noFill/>
            <a:ln w="190500" cap="sq" cmpd="sng">
              <a:solidFill>
                <a:srgbClr val="D0CECE">
                  <a:alpha val="8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9" name="Google Shape;419;p53"/>
          <p:cNvSpPr txBox="1">
            <a:spLocks noGrp="1"/>
          </p:cNvSpPr>
          <p:nvPr>
            <p:ph type="ctrTitle"/>
          </p:nvPr>
        </p:nvSpPr>
        <p:spPr>
          <a:xfrm>
            <a:off x="2370600" y="1937414"/>
            <a:ext cx="4383600" cy="9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0" name="Google Shape;420;p53"/>
          <p:cNvSpPr txBox="1">
            <a:spLocks noGrp="1"/>
          </p:cNvSpPr>
          <p:nvPr>
            <p:ph type="subTitle" idx="1"/>
          </p:nvPr>
        </p:nvSpPr>
        <p:spPr>
          <a:xfrm>
            <a:off x="2370600" y="3125289"/>
            <a:ext cx="4383600" cy="10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2E51D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21" name="Google Shape;421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4657" y="1181709"/>
            <a:ext cx="1534684" cy="346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V1D">
  <p:cSld name="Title Slide - V1D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4" name="Google Shape;424;p54"/>
          <p:cNvGrpSpPr/>
          <p:nvPr/>
        </p:nvGrpSpPr>
        <p:grpSpPr>
          <a:xfrm>
            <a:off x="3159415" y="948525"/>
            <a:ext cx="5267532" cy="3483337"/>
            <a:chOff x="5168319" y="2213516"/>
            <a:chExt cx="14050500" cy="9288900"/>
          </a:xfrm>
        </p:grpSpPr>
        <p:sp>
          <p:nvSpPr>
            <p:cNvPr id="425" name="Google Shape;425;p54"/>
            <p:cNvSpPr/>
            <p:nvPr/>
          </p:nvSpPr>
          <p:spPr>
            <a:xfrm>
              <a:off x="5260636" y="2308485"/>
              <a:ext cx="13866000" cy="9099000"/>
            </a:xfrm>
            <a:prstGeom prst="rect">
              <a:avLst/>
            </a:prstGeom>
            <a:solidFill>
              <a:srgbClr val="002156">
                <a:alpha val="86270"/>
              </a:srgbClr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54"/>
            <p:cNvSpPr/>
            <p:nvPr/>
          </p:nvSpPr>
          <p:spPr>
            <a:xfrm>
              <a:off x="5168319" y="2213516"/>
              <a:ext cx="14050500" cy="9288900"/>
            </a:xfrm>
            <a:prstGeom prst="rect">
              <a:avLst/>
            </a:prstGeom>
            <a:noFill/>
            <a:ln w="190500" cap="sq" cmpd="sng">
              <a:solidFill>
                <a:srgbClr val="D0CECE">
                  <a:alpha val="8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7" name="Google Shape;427;p54"/>
          <p:cNvSpPr txBox="1">
            <a:spLocks noGrp="1"/>
          </p:cNvSpPr>
          <p:nvPr>
            <p:ph type="ctrTitle"/>
          </p:nvPr>
        </p:nvSpPr>
        <p:spPr>
          <a:xfrm>
            <a:off x="3592411" y="2055870"/>
            <a:ext cx="4383600" cy="9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8" name="Google Shape;428;p54"/>
          <p:cNvSpPr txBox="1">
            <a:spLocks noGrp="1"/>
          </p:cNvSpPr>
          <p:nvPr>
            <p:ph type="subTitle" idx="1"/>
          </p:nvPr>
        </p:nvSpPr>
        <p:spPr>
          <a:xfrm>
            <a:off x="3592411" y="3243746"/>
            <a:ext cx="4383600" cy="10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2E51D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29" name="Google Shape;429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6469" y="1300165"/>
            <a:ext cx="1534684" cy="346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V1E">
  <p:cSld name="Title Slide - V1E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2" name="Google Shape;432;p55"/>
          <p:cNvGrpSpPr/>
          <p:nvPr/>
        </p:nvGrpSpPr>
        <p:grpSpPr>
          <a:xfrm>
            <a:off x="3159415" y="948525"/>
            <a:ext cx="5267532" cy="3483337"/>
            <a:chOff x="5168319" y="2213516"/>
            <a:chExt cx="14050500" cy="9288900"/>
          </a:xfrm>
        </p:grpSpPr>
        <p:sp>
          <p:nvSpPr>
            <p:cNvPr id="433" name="Google Shape;433;p55"/>
            <p:cNvSpPr/>
            <p:nvPr/>
          </p:nvSpPr>
          <p:spPr>
            <a:xfrm>
              <a:off x="5260636" y="2308485"/>
              <a:ext cx="13866000" cy="9099000"/>
            </a:xfrm>
            <a:prstGeom prst="rect">
              <a:avLst/>
            </a:prstGeom>
            <a:solidFill>
              <a:srgbClr val="002156">
                <a:alpha val="86270"/>
              </a:srgbClr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55"/>
            <p:cNvSpPr/>
            <p:nvPr/>
          </p:nvSpPr>
          <p:spPr>
            <a:xfrm>
              <a:off x="5168319" y="2213516"/>
              <a:ext cx="14050500" cy="9288900"/>
            </a:xfrm>
            <a:prstGeom prst="rect">
              <a:avLst/>
            </a:prstGeom>
            <a:noFill/>
            <a:ln w="190500" cap="sq" cmpd="sng">
              <a:solidFill>
                <a:srgbClr val="D0CECE">
                  <a:alpha val="8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5" name="Google Shape;435;p55"/>
          <p:cNvSpPr txBox="1">
            <a:spLocks noGrp="1"/>
          </p:cNvSpPr>
          <p:nvPr>
            <p:ph type="ctrTitle"/>
          </p:nvPr>
        </p:nvSpPr>
        <p:spPr>
          <a:xfrm>
            <a:off x="3592411" y="2055870"/>
            <a:ext cx="4383600" cy="9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6" name="Google Shape;436;p55"/>
          <p:cNvSpPr txBox="1">
            <a:spLocks noGrp="1"/>
          </p:cNvSpPr>
          <p:nvPr>
            <p:ph type="subTitle" idx="1"/>
          </p:nvPr>
        </p:nvSpPr>
        <p:spPr>
          <a:xfrm>
            <a:off x="3592411" y="3243746"/>
            <a:ext cx="4383600" cy="10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2E51D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37" name="Google Shape;43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6469" y="1300165"/>
            <a:ext cx="1534684" cy="346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V1F">
  <p:cSld name="Title Slide - V1F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0" name="Google Shape;440;p56"/>
          <p:cNvGrpSpPr/>
          <p:nvPr/>
        </p:nvGrpSpPr>
        <p:grpSpPr>
          <a:xfrm>
            <a:off x="3159415" y="948525"/>
            <a:ext cx="5267532" cy="3483337"/>
            <a:chOff x="5168319" y="2213516"/>
            <a:chExt cx="14050500" cy="9288900"/>
          </a:xfrm>
        </p:grpSpPr>
        <p:sp>
          <p:nvSpPr>
            <p:cNvPr id="441" name="Google Shape;441;p56"/>
            <p:cNvSpPr/>
            <p:nvPr/>
          </p:nvSpPr>
          <p:spPr>
            <a:xfrm>
              <a:off x="5260636" y="2308485"/>
              <a:ext cx="13866000" cy="9099000"/>
            </a:xfrm>
            <a:prstGeom prst="rect">
              <a:avLst/>
            </a:prstGeom>
            <a:solidFill>
              <a:srgbClr val="002156">
                <a:alpha val="86270"/>
              </a:srgbClr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56"/>
            <p:cNvSpPr/>
            <p:nvPr/>
          </p:nvSpPr>
          <p:spPr>
            <a:xfrm>
              <a:off x="5168319" y="2213516"/>
              <a:ext cx="14050500" cy="9288900"/>
            </a:xfrm>
            <a:prstGeom prst="rect">
              <a:avLst/>
            </a:prstGeom>
            <a:noFill/>
            <a:ln w="190500" cap="sq" cmpd="sng">
              <a:solidFill>
                <a:srgbClr val="D0CECE">
                  <a:alpha val="8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3" name="Google Shape;443;p56"/>
          <p:cNvSpPr txBox="1">
            <a:spLocks noGrp="1"/>
          </p:cNvSpPr>
          <p:nvPr>
            <p:ph type="ctrTitle"/>
          </p:nvPr>
        </p:nvSpPr>
        <p:spPr>
          <a:xfrm>
            <a:off x="3592411" y="2055870"/>
            <a:ext cx="4383600" cy="9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4" name="Google Shape;444;p56"/>
          <p:cNvSpPr txBox="1">
            <a:spLocks noGrp="1"/>
          </p:cNvSpPr>
          <p:nvPr>
            <p:ph type="subTitle" idx="1"/>
          </p:nvPr>
        </p:nvSpPr>
        <p:spPr>
          <a:xfrm>
            <a:off x="3592411" y="3243746"/>
            <a:ext cx="4383600" cy="10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2E51D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45" name="Google Shape;445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6469" y="1300165"/>
            <a:ext cx="1534684" cy="346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V1G">
  <p:cSld name="Title Slide - V1G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8" name="Google Shape;448;p57"/>
          <p:cNvGrpSpPr/>
          <p:nvPr/>
        </p:nvGrpSpPr>
        <p:grpSpPr>
          <a:xfrm>
            <a:off x="3159415" y="948525"/>
            <a:ext cx="5267532" cy="3483337"/>
            <a:chOff x="5168319" y="2213516"/>
            <a:chExt cx="14050500" cy="9288900"/>
          </a:xfrm>
        </p:grpSpPr>
        <p:sp>
          <p:nvSpPr>
            <p:cNvPr id="449" name="Google Shape;449;p57"/>
            <p:cNvSpPr/>
            <p:nvPr/>
          </p:nvSpPr>
          <p:spPr>
            <a:xfrm>
              <a:off x="5260636" y="2308485"/>
              <a:ext cx="13866000" cy="9099000"/>
            </a:xfrm>
            <a:prstGeom prst="rect">
              <a:avLst/>
            </a:prstGeom>
            <a:solidFill>
              <a:srgbClr val="002156">
                <a:alpha val="86270"/>
              </a:srgbClr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57"/>
            <p:cNvSpPr/>
            <p:nvPr/>
          </p:nvSpPr>
          <p:spPr>
            <a:xfrm>
              <a:off x="5168319" y="2213516"/>
              <a:ext cx="14050500" cy="9288900"/>
            </a:xfrm>
            <a:prstGeom prst="rect">
              <a:avLst/>
            </a:prstGeom>
            <a:noFill/>
            <a:ln w="190500" cap="sq" cmpd="sng">
              <a:solidFill>
                <a:srgbClr val="D0CECE">
                  <a:alpha val="8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1" name="Google Shape;451;p57"/>
          <p:cNvSpPr txBox="1">
            <a:spLocks noGrp="1"/>
          </p:cNvSpPr>
          <p:nvPr>
            <p:ph type="ctrTitle"/>
          </p:nvPr>
        </p:nvSpPr>
        <p:spPr>
          <a:xfrm>
            <a:off x="3592411" y="2055870"/>
            <a:ext cx="4383600" cy="9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2" name="Google Shape;452;p57"/>
          <p:cNvSpPr txBox="1">
            <a:spLocks noGrp="1"/>
          </p:cNvSpPr>
          <p:nvPr>
            <p:ph type="subTitle" idx="1"/>
          </p:nvPr>
        </p:nvSpPr>
        <p:spPr>
          <a:xfrm>
            <a:off x="3592411" y="3243746"/>
            <a:ext cx="4383600" cy="10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2E51D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53" name="Google Shape;453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6469" y="1300165"/>
            <a:ext cx="1534684" cy="346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V1H">
  <p:cSld name="Title Slide - V1H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6" name="Google Shape;456;p58"/>
          <p:cNvGrpSpPr/>
          <p:nvPr/>
        </p:nvGrpSpPr>
        <p:grpSpPr>
          <a:xfrm>
            <a:off x="3159415" y="948525"/>
            <a:ext cx="5267532" cy="3483337"/>
            <a:chOff x="5168319" y="2213516"/>
            <a:chExt cx="14050500" cy="9288900"/>
          </a:xfrm>
        </p:grpSpPr>
        <p:sp>
          <p:nvSpPr>
            <p:cNvPr id="457" name="Google Shape;457;p58"/>
            <p:cNvSpPr/>
            <p:nvPr/>
          </p:nvSpPr>
          <p:spPr>
            <a:xfrm>
              <a:off x="5260636" y="2308485"/>
              <a:ext cx="13866000" cy="9099000"/>
            </a:xfrm>
            <a:prstGeom prst="rect">
              <a:avLst/>
            </a:prstGeom>
            <a:solidFill>
              <a:srgbClr val="002156">
                <a:alpha val="86270"/>
              </a:srgbClr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58"/>
            <p:cNvSpPr/>
            <p:nvPr/>
          </p:nvSpPr>
          <p:spPr>
            <a:xfrm>
              <a:off x="5168319" y="2213516"/>
              <a:ext cx="14050500" cy="9288900"/>
            </a:xfrm>
            <a:prstGeom prst="rect">
              <a:avLst/>
            </a:prstGeom>
            <a:noFill/>
            <a:ln w="190500" cap="sq" cmpd="sng">
              <a:solidFill>
                <a:srgbClr val="D0CECE">
                  <a:alpha val="8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9" name="Google Shape;459;p58"/>
          <p:cNvSpPr txBox="1">
            <a:spLocks noGrp="1"/>
          </p:cNvSpPr>
          <p:nvPr>
            <p:ph type="ctrTitle"/>
          </p:nvPr>
        </p:nvSpPr>
        <p:spPr>
          <a:xfrm>
            <a:off x="3592411" y="2055870"/>
            <a:ext cx="4383600" cy="9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0" name="Google Shape;460;p58"/>
          <p:cNvSpPr txBox="1">
            <a:spLocks noGrp="1"/>
          </p:cNvSpPr>
          <p:nvPr>
            <p:ph type="subTitle" idx="1"/>
          </p:nvPr>
        </p:nvSpPr>
        <p:spPr>
          <a:xfrm>
            <a:off x="3592411" y="3243746"/>
            <a:ext cx="4383600" cy="10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2E51D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61" name="Google Shape;461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6469" y="1300165"/>
            <a:ext cx="1534684" cy="346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V1I">
  <p:cSld name="Title Slide - V1I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4" name="Google Shape;464;p59"/>
          <p:cNvGrpSpPr/>
          <p:nvPr/>
        </p:nvGrpSpPr>
        <p:grpSpPr>
          <a:xfrm>
            <a:off x="3159415" y="948525"/>
            <a:ext cx="5267532" cy="3483337"/>
            <a:chOff x="5168319" y="2213516"/>
            <a:chExt cx="14050500" cy="9288900"/>
          </a:xfrm>
        </p:grpSpPr>
        <p:sp>
          <p:nvSpPr>
            <p:cNvPr id="465" name="Google Shape;465;p59"/>
            <p:cNvSpPr/>
            <p:nvPr/>
          </p:nvSpPr>
          <p:spPr>
            <a:xfrm>
              <a:off x="5260636" y="2308485"/>
              <a:ext cx="13866000" cy="9099000"/>
            </a:xfrm>
            <a:prstGeom prst="rect">
              <a:avLst/>
            </a:prstGeom>
            <a:solidFill>
              <a:srgbClr val="002156">
                <a:alpha val="86270"/>
              </a:srgbClr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59"/>
            <p:cNvSpPr/>
            <p:nvPr/>
          </p:nvSpPr>
          <p:spPr>
            <a:xfrm>
              <a:off x="5168319" y="2213516"/>
              <a:ext cx="14050500" cy="9288900"/>
            </a:xfrm>
            <a:prstGeom prst="rect">
              <a:avLst/>
            </a:prstGeom>
            <a:noFill/>
            <a:ln w="190500" cap="sq" cmpd="sng">
              <a:solidFill>
                <a:srgbClr val="D0CECE">
                  <a:alpha val="8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7" name="Google Shape;467;p59"/>
          <p:cNvSpPr txBox="1">
            <a:spLocks noGrp="1"/>
          </p:cNvSpPr>
          <p:nvPr>
            <p:ph type="ctrTitle"/>
          </p:nvPr>
        </p:nvSpPr>
        <p:spPr>
          <a:xfrm>
            <a:off x="3592411" y="2055870"/>
            <a:ext cx="4383600" cy="9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8" name="Google Shape;468;p59"/>
          <p:cNvSpPr txBox="1">
            <a:spLocks noGrp="1"/>
          </p:cNvSpPr>
          <p:nvPr>
            <p:ph type="subTitle" idx="1"/>
          </p:nvPr>
        </p:nvSpPr>
        <p:spPr>
          <a:xfrm>
            <a:off x="3592411" y="3243746"/>
            <a:ext cx="4383600" cy="10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2E51D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69" name="Google Shape;469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6469" y="1300165"/>
            <a:ext cx="1534684" cy="346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V1J">
  <p:cSld name="Title Slide - V1J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2" name="Google Shape;472;p60"/>
          <p:cNvGrpSpPr/>
          <p:nvPr/>
        </p:nvGrpSpPr>
        <p:grpSpPr>
          <a:xfrm>
            <a:off x="3159415" y="948525"/>
            <a:ext cx="5267532" cy="3483337"/>
            <a:chOff x="5168319" y="2213516"/>
            <a:chExt cx="14050500" cy="9288900"/>
          </a:xfrm>
        </p:grpSpPr>
        <p:sp>
          <p:nvSpPr>
            <p:cNvPr id="473" name="Google Shape;473;p60"/>
            <p:cNvSpPr/>
            <p:nvPr/>
          </p:nvSpPr>
          <p:spPr>
            <a:xfrm>
              <a:off x="5260636" y="2308485"/>
              <a:ext cx="13866000" cy="9099000"/>
            </a:xfrm>
            <a:prstGeom prst="rect">
              <a:avLst/>
            </a:prstGeom>
            <a:solidFill>
              <a:srgbClr val="002156">
                <a:alpha val="86270"/>
              </a:srgbClr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60"/>
            <p:cNvSpPr/>
            <p:nvPr/>
          </p:nvSpPr>
          <p:spPr>
            <a:xfrm>
              <a:off x="5168319" y="2213516"/>
              <a:ext cx="14050500" cy="9288900"/>
            </a:xfrm>
            <a:prstGeom prst="rect">
              <a:avLst/>
            </a:prstGeom>
            <a:noFill/>
            <a:ln w="190500" cap="sq" cmpd="sng">
              <a:solidFill>
                <a:srgbClr val="D0CECE">
                  <a:alpha val="8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5" name="Google Shape;475;p60"/>
          <p:cNvSpPr txBox="1">
            <a:spLocks noGrp="1"/>
          </p:cNvSpPr>
          <p:nvPr>
            <p:ph type="ctrTitle"/>
          </p:nvPr>
        </p:nvSpPr>
        <p:spPr>
          <a:xfrm>
            <a:off x="3592411" y="2055870"/>
            <a:ext cx="4383600" cy="9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6" name="Google Shape;476;p60"/>
          <p:cNvSpPr txBox="1">
            <a:spLocks noGrp="1"/>
          </p:cNvSpPr>
          <p:nvPr>
            <p:ph type="subTitle" idx="1"/>
          </p:nvPr>
        </p:nvSpPr>
        <p:spPr>
          <a:xfrm>
            <a:off x="3592411" y="3243746"/>
            <a:ext cx="4383600" cy="10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2E51D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77" name="Google Shape;477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6469" y="1300165"/>
            <a:ext cx="1534684" cy="346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V1K">
  <p:cSld name="Title Slide - V1K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0" name="Google Shape;480;p61"/>
          <p:cNvGrpSpPr/>
          <p:nvPr/>
        </p:nvGrpSpPr>
        <p:grpSpPr>
          <a:xfrm>
            <a:off x="3159415" y="948525"/>
            <a:ext cx="5267532" cy="3483337"/>
            <a:chOff x="5168319" y="2213516"/>
            <a:chExt cx="14050500" cy="9288900"/>
          </a:xfrm>
        </p:grpSpPr>
        <p:sp>
          <p:nvSpPr>
            <p:cNvPr id="481" name="Google Shape;481;p61"/>
            <p:cNvSpPr/>
            <p:nvPr/>
          </p:nvSpPr>
          <p:spPr>
            <a:xfrm>
              <a:off x="5260636" y="2308485"/>
              <a:ext cx="13866000" cy="9099000"/>
            </a:xfrm>
            <a:prstGeom prst="rect">
              <a:avLst/>
            </a:prstGeom>
            <a:solidFill>
              <a:srgbClr val="002156">
                <a:alpha val="86270"/>
              </a:srgbClr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61"/>
            <p:cNvSpPr/>
            <p:nvPr/>
          </p:nvSpPr>
          <p:spPr>
            <a:xfrm>
              <a:off x="5168319" y="2213516"/>
              <a:ext cx="14050500" cy="9288900"/>
            </a:xfrm>
            <a:prstGeom prst="rect">
              <a:avLst/>
            </a:prstGeom>
            <a:noFill/>
            <a:ln w="190500" cap="sq" cmpd="sng">
              <a:solidFill>
                <a:srgbClr val="D0CECE">
                  <a:alpha val="8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3" name="Google Shape;483;p61"/>
          <p:cNvSpPr txBox="1">
            <a:spLocks noGrp="1"/>
          </p:cNvSpPr>
          <p:nvPr>
            <p:ph type="ctrTitle"/>
          </p:nvPr>
        </p:nvSpPr>
        <p:spPr>
          <a:xfrm>
            <a:off x="3592411" y="2055870"/>
            <a:ext cx="4383600" cy="9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4" name="Google Shape;484;p61"/>
          <p:cNvSpPr txBox="1">
            <a:spLocks noGrp="1"/>
          </p:cNvSpPr>
          <p:nvPr>
            <p:ph type="subTitle" idx="1"/>
          </p:nvPr>
        </p:nvSpPr>
        <p:spPr>
          <a:xfrm>
            <a:off x="3592411" y="3243746"/>
            <a:ext cx="4383600" cy="10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2E51D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85" name="Google Shape;485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6469" y="1300165"/>
            <a:ext cx="1534684" cy="346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V1">
  <p:cSld name="Content Slide - V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394638" y="1218009"/>
            <a:ext cx="8367300" cy="32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rgbClr val="1669C9"/>
              </a:buClr>
              <a:buSzPts val="1400"/>
              <a:buFont typeface="Arial"/>
              <a:buNone/>
              <a:defRPr sz="1400" b="1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115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300"/>
              <a:buFont typeface="NTR"/>
              <a:buChar char="•"/>
              <a:defRPr sz="13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52" name="Google Shape;5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8719" y="4647418"/>
            <a:ext cx="1133516" cy="2527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" name="Google Shape;53;p7"/>
          <p:cNvCxnSpPr/>
          <p:nvPr/>
        </p:nvCxnSpPr>
        <p:spPr>
          <a:xfrm>
            <a:off x="394638" y="283641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394638" y="433232"/>
            <a:ext cx="83673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900"/>
              <a:buFont typeface="Helvetica Neue"/>
              <a:buNone/>
              <a:defRPr sz="1900" b="1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cxnSp>
        <p:nvCxnSpPr>
          <p:cNvPr id="55" name="Google Shape;55;p7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- V1N">
  <p:cSld name="1_Title Slide - V1N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8" name="Google Shape;488;p62"/>
          <p:cNvGrpSpPr/>
          <p:nvPr/>
        </p:nvGrpSpPr>
        <p:grpSpPr>
          <a:xfrm>
            <a:off x="3159415" y="948525"/>
            <a:ext cx="5267532" cy="3483337"/>
            <a:chOff x="5168319" y="2213516"/>
            <a:chExt cx="14050500" cy="9288900"/>
          </a:xfrm>
        </p:grpSpPr>
        <p:sp>
          <p:nvSpPr>
            <p:cNvPr id="489" name="Google Shape;489;p62"/>
            <p:cNvSpPr/>
            <p:nvPr/>
          </p:nvSpPr>
          <p:spPr>
            <a:xfrm>
              <a:off x="5260636" y="2308485"/>
              <a:ext cx="13866000" cy="9099000"/>
            </a:xfrm>
            <a:prstGeom prst="rect">
              <a:avLst/>
            </a:prstGeom>
            <a:solidFill>
              <a:srgbClr val="002156">
                <a:alpha val="86270"/>
              </a:srgbClr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62"/>
            <p:cNvSpPr/>
            <p:nvPr/>
          </p:nvSpPr>
          <p:spPr>
            <a:xfrm>
              <a:off x="5168319" y="2213516"/>
              <a:ext cx="14050500" cy="9288900"/>
            </a:xfrm>
            <a:prstGeom prst="rect">
              <a:avLst/>
            </a:prstGeom>
            <a:noFill/>
            <a:ln w="190500" cap="sq" cmpd="sng">
              <a:solidFill>
                <a:srgbClr val="D0CECE">
                  <a:alpha val="8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1" name="Google Shape;491;p62"/>
          <p:cNvSpPr txBox="1">
            <a:spLocks noGrp="1"/>
          </p:cNvSpPr>
          <p:nvPr>
            <p:ph type="ctrTitle"/>
          </p:nvPr>
        </p:nvSpPr>
        <p:spPr>
          <a:xfrm>
            <a:off x="3592411" y="2055870"/>
            <a:ext cx="4383600" cy="9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2" name="Google Shape;492;p62"/>
          <p:cNvSpPr txBox="1">
            <a:spLocks noGrp="1"/>
          </p:cNvSpPr>
          <p:nvPr>
            <p:ph type="subTitle" idx="1"/>
          </p:nvPr>
        </p:nvSpPr>
        <p:spPr>
          <a:xfrm>
            <a:off x="3592411" y="3243746"/>
            <a:ext cx="4383600" cy="10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2E51D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93" name="Google Shape;493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6469" y="1300165"/>
            <a:ext cx="1534684" cy="346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 - V1O">
  <p:cSld name="2_Title Slide - V1O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6" name="Google Shape;496;p63"/>
          <p:cNvGrpSpPr/>
          <p:nvPr/>
        </p:nvGrpSpPr>
        <p:grpSpPr>
          <a:xfrm>
            <a:off x="3159415" y="948525"/>
            <a:ext cx="5267532" cy="3483337"/>
            <a:chOff x="5168319" y="2213516"/>
            <a:chExt cx="14050500" cy="9288900"/>
          </a:xfrm>
        </p:grpSpPr>
        <p:sp>
          <p:nvSpPr>
            <p:cNvPr id="497" name="Google Shape;497;p63"/>
            <p:cNvSpPr/>
            <p:nvPr/>
          </p:nvSpPr>
          <p:spPr>
            <a:xfrm>
              <a:off x="5260636" y="2308485"/>
              <a:ext cx="13866000" cy="9099000"/>
            </a:xfrm>
            <a:prstGeom prst="rect">
              <a:avLst/>
            </a:prstGeom>
            <a:solidFill>
              <a:srgbClr val="002156">
                <a:alpha val="86270"/>
              </a:srgbClr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63"/>
            <p:cNvSpPr/>
            <p:nvPr/>
          </p:nvSpPr>
          <p:spPr>
            <a:xfrm>
              <a:off x="5168319" y="2213516"/>
              <a:ext cx="14050500" cy="9288900"/>
            </a:xfrm>
            <a:prstGeom prst="rect">
              <a:avLst/>
            </a:prstGeom>
            <a:noFill/>
            <a:ln w="190500" cap="sq" cmpd="sng">
              <a:solidFill>
                <a:srgbClr val="D0CECE">
                  <a:alpha val="8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9" name="Google Shape;499;p63"/>
          <p:cNvSpPr txBox="1">
            <a:spLocks noGrp="1"/>
          </p:cNvSpPr>
          <p:nvPr>
            <p:ph type="ctrTitle"/>
          </p:nvPr>
        </p:nvSpPr>
        <p:spPr>
          <a:xfrm>
            <a:off x="3592411" y="2055870"/>
            <a:ext cx="4383600" cy="9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0" name="Google Shape;500;p63"/>
          <p:cNvSpPr txBox="1">
            <a:spLocks noGrp="1"/>
          </p:cNvSpPr>
          <p:nvPr>
            <p:ph type="subTitle" idx="1"/>
          </p:nvPr>
        </p:nvSpPr>
        <p:spPr>
          <a:xfrm>
            <a:off x="3592411" y="3243746"/>
            <a:ext cx="4383600" cy="10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2E51D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2E51D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72E5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01" name="Google Shape;501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6469" y="1300165"/>
            <a:ext cx="1534684" cy="346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V2D">
  <p:cSld name="Title Slide - V2D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6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156">
              <a:alpha val="87450"/>
            </a:srgb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64"/>
          <p:cNvSpPr/>
          <p:nvPr/>
        </p:nvSpPr>
        <p:spPr>
          <a:xfrm>
            <a:off x="1103364" y="-827040"/>
            <a:ext cx="9279900" cy="53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64"/>
          <p:cNvSpPr txBox="1">
            <a:spLocks noGrp="1"/>
          </p:cNvSpPr>
          <p:nvPr>
            <p:ph type="ctrTitle"/>
          </p:nvPr>
        </p:nvSpPr>
        <p:spPr>
          <a:xfrm>
            <a:off x="617140" y="2541426"/>
            <a:ext cx="8002200" cy="10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Helvetica Neue"/>
              <a:buNone/>
              <a:defRPr sz="3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7" name="Google Shape;507;p64"/>
          <p:cNvSpPr txBox="1">
            <a:spLocks noGrp="1"/>
          </p:cNvSpPr>
          <p:nvPr>
            <p:ph type="subTitle" idx="1"/>
          </p:nvPr>
        </p:nvSpPr>
        <p:spPr>
          <a:xfrm>
            <a:off x="617140" y="3863282"/>
            <a:ext cx="7977900" cy="10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2000"/>
              </a:lnSpc>
              <a:spcBef>
                <a:spcPts val="800"/>
              </a:spcBef>
              <a:spcAft>
                <a:spcPts val="0"/>
              </a:spcAft>
              <a:buClr>
                <a:srgbClr val="72DB1D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72DB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NTR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1200"/>
              <a:buFont typeface="Courier New"/>
              <a:buNone/>
              <a:defRPr sz="12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08" name="Google Shape;508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140" y="677404"/>
            <a:ext cx="1534684" cy="3465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9" name="Google Shape;509;p64"/>
          <p:cNvCxnSpPr/>
          <p:nvPr/>
        </p:nvCxnSpPr>
        <p:spPr>
          <a:xfrm>
            <a:off x="617140" y="2210903"/>
            <a:ext cx="748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V2E">
  <p:cSld name="Title Slide - V2E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65"/>
          <p:cNvSpPr/>
          <p:nvPr/>
        </p:nvSpPr>
        <p:spPr>
          <a:xfrm>
            <a:off x="12124" y="0"/>
            <a:ext cx="9144000" cy="5143500"/>
          </a:xfrm>
          <a:prstGeom prst="rect">
            <a:avLst/>
          </a:prstGeom>
          <a:solidFill>
            <a:srgbClr val="002156">
              <a:alpha val="83530"/>
            </a:srgb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65"/>
          <p:cNvSpPr/>
          <p:nvPr/>
        </p:nvSpPr>
        <p:spPr>
          <a:xfrm>
            <a:off x="1103364" y="-827040"/>
            <a:ext cx="9279900" cy="53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65"/>
          <p:cNvSpPr txBox="1">
            <a:spLocks noGrp="1"/>
          </p:cNvSpPr>
          <p:nvPr>
            <p:ph type="ctrTitle"/>
          </p:nvPr>
        </p:nvSpPr>
        <p:spPr>
          <a:xfrm>
            <a:off x="617140" y="2541426"/>
            <a:ext cx="8002200" cy="10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Helvetica Neue"/>
              <a:buNone/>
              <a:defRPr sz="3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5" name="Google Shape;515;p65"/>
          <p:cNvSpPr txBox="1">
            <a:spLocks noGrp="1"/>
          </p:cNvSpPr>
          <p:nvPr>
            <p:ph type="subTitle" idx="1"/>
          </p:nvPr>
        </p:nvSpPr>
        <p:spPr>
          <a:xfrm>
            <a:off x="617140" y="3863282"/>
            <a:ext cx="7977900" cy="10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2000"/>
              </a:lnSpc>
              <a:spcBef>
                <a:spcPts val="800"/>
              </a:spcBef>
              <a:spcAft>
                <a:spcPts val="0"/>
              </a:spcAft>
              <a:buClr>
                <a:srgbClr val="72DB1D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72DB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NTR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1200"/>
              <a:buFont typeface="Courier New"/>
              <a:buNone/>
              <a:defRPr sz="12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16" name="Google Shape;516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140" y="677404"/>
            <a:ext cx="1534684" cy="3465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7" name="Google Shape;517;p65"/>
          <p:cNvCxnSpPr/>
          <p:nvPr/>
        </p:nvCxnSpPr>
        <p:spPr>
          <a:xfrm>
            <a:off x="617140" y="2210903"/>
            <a:ext cx="748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V2F">
  <p:cSld name="Title Slide - V2F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6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156">
              <a:alpha val="80000"/>
            </a:srgb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66"/>
          <p:cNvSpPr/>
          <p:nvPr/>
        </p:nvSpPr>
        <p:spPr>
          <a:xfrm>
            <a:off x="1103364" y="-827040"/>
            <a:ext cx="9279900" cy="53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66"/>
          <p:cNvSpPr txBox="1">
            <a:spLocks noGrp="1"/>
          </p:cNvSpPr>
          <p:nvPr>
            <p:ph type="ctrTitle"/>
          </p:nvPr>
        </p:nvSpPr>
        <p:spPr>
          <a:xfrm>
            <a:off x="617140" y="2541426"/>
            <a:ext cx="8002200" cy="10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Helvetica Neue"/>
              <a:buNone/>
              <a:defRPr sz="3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3" name="Google Shape;523;p66"/>
          <p:cNvSpPr txBox="1">
            <a:spLocks noGrp="1"/>
          </p:cNvSpPr>
          <p:nvPr>
            <p:ph type="subTitle" idx="1"/>
          </p:nvPr>
        </p:nvSpPr>
        <p:spPr>
          <a:xfrm>
            <a:off x="617140" y="3863282"/>
            <a:ext cx="7977900" cy="11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2000"/>
              </a:lnSpc>
              <a:spcBef>
                <a:spcPts val="800"/>
              </a:spcBef>
              <a:spcAft>
                <a:spcPts val="0"/>
              </a:spcAft>
              <a:buClr>
                <a:srgbClr val="72DB1D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72DB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NTR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1200"/>
              <a:buFont typeface="Courier New"/>
              <a:buNone/>
              <a:defRPr sz="12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24" name="Google Shape;524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140" y="677404"/>
            <a:ext cx="1534684" cy="3465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5" name="Google Shape;525;p66"/>
          <p:cNvCxnSpPr/>
          <p:nvPr/>
        </p:nvCxnSpPr>
        <p:spPr>
          <a:xfrm>
            <a:off x="617140" y="2210903"/>
            <a:ext cx="748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V2G">
  <p:cSld name="Title Slide - V2G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67"/>
          <p:cNvSpPr/>
          <p:nvPr/>
        </p:nvSpPr>
        <p:spPr>
          <a:xfrm>
            <a:off x="-595" y="0"/>
            <a:ext cx="9144000" cy="5143500"/>
          </a:xfrm>
          <a:prstGeom prst="rect">
            <a:avLst/>
          </a:prstGeom>
          <a:solidFill>
            <a:srgbClr val="002156">
              <a:alpha val="83530"/>
            </a:srgb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67"/>
          <p:cNvSpPr/>
          <p:nvPr/>
        </p:nvSpPr>
        <p:spPr>
          <a:xfrm>
            <a:off x="1103364" y="-827040"/>
            <a:ext cx="9279900" cy="53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67"/>
          <p:cNvSpPr txBox="1">
            <a:spLocks noGrp="1"/>
          </p:cNvSpPr>
          <p:nvPr>
            <p:ph type="ctrTitle"/>
          </p:nvPr>
        </p:nvSpPr>
        <p:spPr>
          <a:xfrm>
            <a:off x="617140" y="2541426"/>
            <a:ext cx="8002200" cy="10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Helvetica Neue"/>
              <a:buNone/>
              <a:defRPr sz="3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1" name="Google Shape;531;p67"/>
          <p:cNvSpPr txBox="1">
            <a:spLocks noGrp="1"/>
          </p:cNvSpPr>
          <p:nvPr>
            <p:ph type="subTitle" idx="1"/>
          </p:nvPr>
        </p:nvSpPr>
        <p:spPr>
          <a:xfrm>
            <a:off x="617140" y="3863282"/>
            <a:ext cx="7977900" cy="10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2000"/>
              </a:lnSpc>
              <a:spcBef>
                <a:spcPts val="800"/>
              </a:spcBef>
              <a:spcAft>
                <a:spcPts val="0"/>
              </a:spcAft>
              <a:buClr>
                <a:srgbClr val="72DB1D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72DB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NTR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1200"/>
              <a:buFont typeface="Courier New"/>
              <a:buNone/>
              <a:defRPr sz="12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32" name="Google Shape;532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140" y="677404"/>
            <a:ext cx="1534684" cy="3465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3" name="Google Shape;533;p67"/>
          <p:cNvCxnSpPr/>
          <p:nvPr/>
        </p:nvCxnSpPr>
        <p:spPr>
          <a:xfrm>
            <a:off x="617140" y="2210903"/>
            <a:ext cx="748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- V2H">
  <p:cSld name="1_Title Slide - V2H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68"/>
          <p:cNvSpPr/>
          <p:nvPr/>
        </p:nvSpPr>
        <p:spPr>
          <a:xfrm>
            <a:off x="-595" y="0"/>
            <a:ext cx="9144000" cy="5143500"/>
          </a:xfrm>
          <a:prstGeom prst="rect">
            <a:avLst/>
          </a:prstGeom>
          <a:solidFill>
            <a:srgbClr val="002156">
              <a:alpha val="83530"/>
            </a:srgb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68"/>
          <p:cNvSpPr/>
          <p:nvPr/>
        </p:nvSpPr>
        <p:spPr>
          <a:xfrm>
            <a:off x="1103364" y="-827040"/>
            <a:ext cx="9279900" cy="53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68"/>
          <p:cNvSpPr txBox="1">
            <a:spLocks noGrp="1"/>
          </p:cNvSpPr>
          <p:nvPr>
            <p:ph type="ctrTitle"/>
          </p:nvPr>
        </p:nvSpPr>
        <p:spPr>
          <a:xfrm>
            <a:off x="617140" y="2541426"/>
            <a:ext cx="8002200" cy="10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Helvetica Neue"/>
              <a:buNone/>
              <a:defRPr sz="3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9" name="Google Shape;539;p68"/>
          <p:cNvSpPr txBox="1">
            <a:spLocks noGrp="1"/>
          </p:cNvSpPr>
          <p:nvPr>
            <p:ph type="subTitle" idx="1"/>
          </p:nvPr>
        </p:nvSpPr>
        <p:spPr>
          <a:xfrm>
            <a:off x="617140" y="3863282"/>
            <a:ext cx="7977900" cy="10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2000"/>
              </a:lnSpc>
              <a:spcBef>
                <a:spcPts val="800"/>
              </a:spcBef>
              <a:spcAft>
                <a:spcPts val="0"/>
              </a:spcAft>
              <a:buClr>
                <a:srgbClr val="72DB1D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72DB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NTR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1200"/>
              <a:buFont typeface="Courier New"/>
              <a:buNone/>
              <a:defRPr sz="12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40" name="Google Shape;540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140" y="677404"/>
            <a:ext cx="1534684" cy="3465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1" name="Google Shape;541;p68"/>
          <p:cNvCxnSpPr/>
          <p:nvPr/>
        </p:nvCxnSpPr>
        <p:spPr>
          <a:xfrm>
            <a:off x="617140" y="2210903"/>
            <a:ext cx="748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r Section Intro Slide - V2A">
  <p:cSld name="Title or Section Intro Slide - V2A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69"/>
          <p:cNvSpPr/>
          <p:nvPr/>
        </p:nvSpPr>
        <p:spPr>
          <a:xfrm>
            <a:off x="0" y="0"/>
            <a:ext cx="9142800" cy="51435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69"/>
          <p:cNvSpPr/>
          <p:nvPr/>
        </p:nvSpPr>
        <p:spPr>
          <a:xfrm>
            <a:off x="-71760" y="-79744"/>
            <a:ext cx="9279900" cy="53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69"/>
          <p:cNvSpPr txBox="1">
            <a:spLocks noGrp="1"/>
          </p:cNvSpPr>
          <p:nvPr>
            <p:ph type="ctrTitle"/>
          </p:nvPr>
        </p:nvSpPr>
        <p:spPr>
          <a:xfrm>
            <a:off x="617140" y="1824454"/>
            <a:ext cx="8002200" cy="10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Helvetica Neue"/>
              <a:buNone/>
              <a:defRPr sz="3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7" name="Google Shape;547;p69"/>
          <p:cNvSpPr txBox="1">
            <a:spLocks noGrp="1"/>
          </p:cNvSpPr>
          <p:nvPr>
            <p:ph type="subTitle" idx="1"/>
          </p:nvPr>
        </p:nvSpPr>
        <p:spPr>
          <a:xfrm>
            <a:off x="617140" y="3146310"/>
            <a:ext cx="7977900" cy="11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2000"/>
              </a:lnSpc>
              <a:spcBef>
                <a:spcPts val="800"/>
              </a:spcBef>
              <a:spcAft>
                <a:spcPts val="0"/>
              </a:spcAft>
              <a:buClr>
                <a:srgbClr val="54A415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4A4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1AF4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NTR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1200"/>
              <a:buFont typeface="Courier New"/>
              <a:buNone/>
              <a:defRPr sz="12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548" name="Google Shape;548;p69"/>
          <p:cNvCxnSpPr/>
          <p:nvPr/>
        </p:nvCxnSpPr>
        <p:spPr>
          <a:xfrm>
            <a:off x="661303" y="1493930"/>
            <a:ext cx="748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49" name="Google Shape;549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3247" y="676945"/>
            <a:ext cx="1630804" cy="363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r Section Intro Slide - V2B">
  <p:cSld name="1_Title or Section Intro Slide - V2B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70"/>
          <p:cNvSpPr/>
          <p:nvPr/>
        </p:nvSpPr>
        <p:spPr>
          <a:xfrm>
            <a:off x="-3228" y="0"/>
            <a:ext cx="9142800" cy="51435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70"/>
          <p:cNvSpPr/>
          <p:nvPr/>
        </p:nvSpPr>
        <p:spPr>
          <a:xfrm>
            <a:off x="-71760" y="-79744"/>
            <a:ext cx="9279900" cy="53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70"/>
          <p:cNvSpPr txBox="1">
            <a:spLocks noGrp="1"/>
          </p:cNvSpPr>
          <p:nvPr>
            <p:ph type="ctrTitle"/>
          </p:nvPr>
        </p:nvSpPr>
        <p:spPr>
          <a:xfrm>
            <a:off x="617140" y="1824454"/>
            <a:ext cx="8002200" cy="10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Helvetica Neue"/>
              <a:buNone/>
              <a:defRPr sz="3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5" name="Google Shape;555;p70"/>
          <p:cNvSpPr txBox="1">
            <a:spLocks noGrp="1"/>
          </p:cNvSpPr>
          <p:nvPr>
            <p:ph type="subTitle" idx="1"/>
          </p:nvPr>
        </p:nvSpPr>
        <p:spPr>
          <a:xfrm>
            <a:off x="617140" y="3146310"/>
            <a:ext cx="7977900" cy="11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2000"/>
              </a:lnSpc>
              <a:spcBef>
                <a:spcPts val="800"/>
              </a:spcBef>
              <a:spcAft>
                <a:spcPts val="0"/>
              </a:spcAft>
              <a:buClr>
                <a:srgbClr val="54A415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4A4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1AF4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NTR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1200"/>
              <a:buFont typeface="Courier New"/>
              <a:buNone/>
              <a:defRPr sz="12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556" name="Google Shape;556;p70"/>
          <p:cNvCxnSpPr/>
          <p:nvPr/>
        </p:nvCxnSpPr>
        <p:spPr>
          <a:xfrm>
            <a:off x="661303" y="1493930"/>
            <a:ext cx="748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57" name="Google Shape;557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3247" y="676945"/>
            <a:ext cx="1630804" cy="363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Slide - Early Childhood">
  <p:cSld name="Agenda Slide - Early Childhood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71"/>
          <p:cNvSpPr txBox="1">
            <a:spLocks noGrp="1"/>
          </p:cNvSpPr>
          <p:nvPr>
            <p:ph type="title"/>
          </p:nvPr>
        </p:nvSpPr>
        <p:spPr>
          <a:xfrm>
            <a:off x="3281344" y="1058088"/>
            <a:ext cx="52224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Helvetica Neue"/>
              <a:buNone/>
              <a:defRPr sz="38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0" name="Google Shape;560;p71"/>
          <p:cNvSpPr txBox="1">
            <a:spLocks noGrp="1"/>
          </p:cNvSpPr>
          <p:nvPr>
            <p:ph type="body" idx="1"/>
          </p:nvPr>
        </p:nvSpPr>
        <p:spPr>
          <a:xfrm>
            <a:off x="3281344" y="2259381"/>
            <a:ext cx="5222400" cy="19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1AF46"/>
              </a:buClr>
              <a:buSzPts val="1500"/>
              <a:buFont typeface="Arial"/>
              <a:buAutoNum type="arabicPeriod"/>
              <a:defRPr sz="1500" b="1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561" name="Google Shape;561;p71"/>
          <p:cNvCxnSpPr/>
          <p:nvPr/>
        </p:nvCxnSpPr>
        <p:spPr>
          <a:xfrm>
            <a:off x="3281344" y="803593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62" name="Google Shape;562;p71" descr="A picture containing person, fence, woman, hold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742843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71"/>
          <p:cNvSpPr/>
          <p:nvPr/>
        </p:nvSpPr>
        <p:spPr>
          <a:xfrm>
            <a:off x="0" y="0"/>
            <a:ext cx="2742900" cy="762000"/>
          </a:xfrm>
          <a:prstGeom prst="rect">
            <a:avLst/>
          </a:prstGeom>
          <a:solidFill>
            <a:srgbClr val="002156">
              <a:alpha val="83530"/>
            </a:srgb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4" name="Google Shape;564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770" y="222116"/>
            <a:ext cx="1461302" cy="329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Intro Slide - V2E">
  <p:cSld name="Section Intro Slide - V2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8"/>
          <p:cNvSpPr/>
          <p:nvPr/>
        </p:nvSpPr>
        <p:spPr>
          <a:xfrm>
            <a:off x="0" y="2571750"/>
            <a:ext cx="9144000" cy="2571900"/>
          </a:xfrm>
          <a:prstGeom prst="rect">
            <a:avLst/>
          </a:prstGeom>
          <a:solidFill>
            <a:srgbClr val="002156">
              <a:alpha val="83920"/>
            </a:srgbClr>
          </a:solidFill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8503750" y="4616028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0" name="Google Shape;60;p8"/>
          <p:cNvCxnSpPr/>
          <p:nvPr/>
        </p:nvCxnSpPr>
        <p:spPr>
          <a:xfrm>
            <a:off x="8503750" y="4890412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72E51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1" name="Google Shape;6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412" y="583199"/>
            <a:ext cx="1437469" cy="324589"/>
          </a:xfrm>
          <a:prstGeom prst="rect">
            <a:avLst/>
          </a:prstGeom>
          <a:noFill/>
          <a:ln>
            <a:noFill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</p:pic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662412" y="2995523"/>
            <a:ext cx="77733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None/>
              <a:defRPr sz="1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1"/>
          </p:nvPr>
        </p:nvSpPr>
        <p:spPr>
          <a:xfrm>
            <a:off x="662400" y="3509125"/>
            <a:ext cx="7773300" cy="14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210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A799C"/>
              </a:buClr>
              <a:buSzPts val="1000"/>
              <a:buFont typeface="NTR"/>
              <a:buChar char="–"/>
              <a:defRPr sz="10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30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4" name="Google Shape;64;p8"/>
          <p:cNvCxnSpPr/>
          <p:nvPr/>
        </p:nvCxnSpPr>
        <p:spPr>
          <a:xfrm>
            <a:off x="662412" y="2855392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Slide - Elementary">
  <p:cSld name="Agenda Slide - Elementary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742843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72"/>
          <p:cNvSpPr/>
          <p:nvPr/>
        </p:nvSpPr>
        <p:spPr>
          <a:xfrm>
            <a:off x="0" y="0"/>
            <a:ext cx="2742900" cy="762000"/>
          </a:xfrm>
          <a:prstGeom prst="rect">
            <a:avLst/>
          </a:prstGeom>
          <a:solidFill>
            <a:srgbClr val="002156">
              <a:alpha val="83530"/>
            </a:srgb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8" name="Google Shape;568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770" y="222116"/>
            <a:ext cx="1461302" cy="329972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72"/>
          <p:cNvSpPr txBox="1">
            <a:spLocks noGrp="1"/>
          </p:cNvSpPr>
          <p:nvPr>
            <p:ph type="title"/>
          </p:nvPr>
        </p:nvSpPr>
        <p:spPr>
          <a:xfrm>
            <a:off x="3281344" y="1058088"/>
            <a:ext cx="52224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Helvetica Neue"/>
              <a:buNone/>
              <a:defRPr sz="38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0" name="Google Shape;570;p72"/>
          <p:cNvSpPr txBox="1">
            <a:spLocks noGrp="1"/>
          </p:cNvSpPr>
          <p:nvPr>
            <p:ph type="body" idx="1"/>
          </p:nvPr>
        </p:nvSpPr>
        <p:spPr>
          <a:xfrm>
            <a:off x="3281344" y="2259381"/>
            <a:ext cx="5222400" cy="19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1AF46"/>
              </a:buClr>
              <a:buSzPts val="1500"/>
              <a:buFont typeface="Arial"/>
              <a:buAutoNum type="arabicPeriod"/>
              <a:defRPr sz="1500" b="1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571" name="Google Shape;571;p72"/>
          <p:cNvCxnSpPr/>
          <p:nvPr/>
        </p:nvCxnSpPr>
        <p:spPr>
          <a:xfrm>
            <a:off x="3281344" y="803593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72" name="Google Shape;572;p72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43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3" name="Google Shape;573;p72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74" name="Google Shape;574;p72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Slide - Middle School">
  <p:cSld name="Agenda Slide - Middle School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742843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73"/>
          <p:cNvSpPr/>
          <p:nvPr/>
        </p:nvSpPr>
        <p:spPr>
          <a:xfrm>
            <a:off x="0" y="0"/>
            <a:ext cx="2742900" cy="762000"/>
          </a:xfrm>
          <a:prstGeom prst="rect">
            <a:avLst/>
          </a:prstGeom>
          <a:solidFill>
            <a:srgbClr val="002156">
              <a:alpha val="83530"/>
            </a:srgb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8" name="Google Shape;578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770" y="222116"/>
            <a:ext cx="1461302" cy="329972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73"/>
          <p:cNvSpPr txBox="1">
            <a:spLocks noGrp="1"/>
          </p:cNvSpPr>
          <p:nvPr>
            <p:ph type="title"/>
          </p:nvPr>
        </p:nvSpPr>
        <p:spPr>
          <a:xfrm>
            <a:off x="3281344" y="1058088"/>
            <a:ext cx="52224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Helvetica Neue"/>
              <a:buNone/>
              <a:defRPr sz="38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0" name="Google Shape;580;p73"/>
          <p:cNvSpPr txBox="1">
            <a:spLocks noGrp="1"/>
          </p:cNvSpPr>
          <p:nvPr>
            <p:ph type="body" idx="1"/>
          </p:nvPr>
        </p:nvSpPr>
        <p:spPr>
          <a:xfrm>
            <a:off x="3281344" y="2259381"/>
            <a:ext cx="5222400" cy="19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1AF46"/>
              </a:buClr>
              <a:buSzPts val="1500"/>
              <a:buFont typeface="Arial"/>
              <a:buAutoNum type="arabicPeriod"/>
              <a:defRPr sz="1500" b="1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581" name="Google Shape;581;p73"/>
          <p:cNvCxnSpPr/>
          <p:nvPr/>
        </p:nvCxnSpPr>
        <p:spPr>
          <a:xfrm>
            <a:off x="3281344" y="803593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82" name="Google Shape;582;p73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43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3" name="Google Shape;583;p73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84" name="Google Shape;584;p73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Slide - High School">
  <p:cSld name="Agenda Slide - High School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742843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74"/>
          <p:cNvSpPr/>
          <p:nvPr/>
        </p:nvSpPr>
        <p:spPr>
          <a:xfrm>
            <a:off x="0" y="0"/>
            <a:ext cx="2742900" cy="762000"/>
          </a:xfrm>
          <a:prstGeom prst="rect">
            <a:avLst/>
          </a:prstGeom>
          <a:solidFill>
            <a:srgbClr val="002156">
              <a:alpha val="83530"/>
            </a:srgb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8" name="Google Shape;588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770" y="222116"/>
            <a:ext cx="1461302" cy="329972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74"/>
          <p:cNvSpPr txBox="1">
            <a:spLocks noGrp="1"/>
          </p:cNvSpPr>
          <p:nvPr>
            <p:ph type="title"/>
          </p:nvPr>
        </p:nvSpPr>
        <p:spPr>
          <a:xfrm>
            <a:off x="3281344" y="1058088"/>
            <a:ext cx="52224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Helvetica Neue"/>
              <a:buNone/>
              <a:defRPr sz="38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0" name="Google Shape;590;p74"/>
          <p:cNvSpPr txBox="1">
            <a:spLocks noGrp="1"/>
          </p:cNvSpPr>
          <p:nvPr>
            <p:ph type="body" idx="1"/>
          </p:nvPr>
        </p:nvSpPr>
        <p:spPr>
          <a:xfrm>
            <a:off x="3281344" y="2259381"/>
            <a:ext cx="5222400" cy="19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1AF46"/>
              </a:buClr>
              <a:buSzPts val="1500"/>
              <a:buFont typeface="Arial"/>
              <a:buAutoNum type="arabicPeriod"/>
              <a:defRPr sz="1500" b="1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591" name="Google Shape;591;p74"/>
          <p:cNvCxnSpPr/>
          <p:nvPr/>
        </p:nvCxnSpPr>
        <p:spPr>
          <a:xfrm>
            <a:off x="3281344" y="803593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92" name="Google Shape;592;p74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genda Slide - Infant">
  <p:cSld name="1_Agenda Slide - Infant"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742843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75"/>
          <p:cNvSpPr/>
          <p:nvPr/>
        </p:nvSpPr>
        <p:spPr>
          <a:xfrm>
            <a:off x="0" y="0"/>
            <a:ext cx="2742900" cy="762000"/>
          </a:xfrm>
          <a:prstGeom prst="rect">
            <a:avLst/>
          </a:prstGeom>
          <a:solidFill>
            <a:srgbClr val="002156">
              <a:alpha val="83530"/>
            </a:srgb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6" name="Google Shape;596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770" y="222116"/>
            <a:ext cx="1461302" cy="329972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75"/>
          <p:cNvSpPr txBox="1">
            <a:spLocks noGrp="1"/>
          </p:cNvSpPr>
          <p:nvPr>
            <p:ph type="title"/>
          </p:nvPr>
        </p:nvSpPr>
        <p:spPr>
          <a:xfrm>
            <a:off x="3281344" y="1058088"/>
            <a:ext cx="52224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Helvetica Neue"/>
              <a:buNone/>
              <a:defRPr sz="38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8" name="Google Shape;598;p75"/>
          <p:cNvSpPr txBox="1">
            <a:spLocks noGrp="1"/>
          </p:cNvSpPr>
          <p:nvPr>
            <p:ph type="body" idx="1"/>
          </p:nvPr>
        </p:nvSpPr>
        <p:spPr>
          <a:xfrm>
            <a:off x="3281344" y="2259381"/>
            <a:ext cx="5222400" cy="19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1AF46"/>
              </a:buClr>
              <a:buSzPts val="1500"/>
              <a:buFont typeface="Arial"/>
              <a:buAutoNum type="arabicPeriod"/>
              <a:defRPr sz="1500" b="1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599" name="Google Shape;599;p75"/>
          <p:cNvCxnSpPr/>
          <p:nvPr/>
        </p:nvCxnSpPr>
        <p:spPr>
          <a:xfrm>
            <a:off x="3281344" y="803593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00" name="Google Shape;600;p75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Agenda Slide - Infant2">
  <p:cSld name="2_Agenda Slide - Infant2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742843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76"/>
          <p:cNvSpPr/>
          <p:nvPr/>
        </p:nvSpPr>
        <p:spPr>
          <a:xfrm>
            <a:off x="0" y="0"/>
            <a:ext cx="2742900" cy="762000"/>
          </a:xfrm>
          <a:prstGeom prst="rect">
            <a:avLst/>
          </a:prstGeom>
          <a:solidFill>
            <a:srgbClr val="002156">
              <a:alpha val="83530"/>
            </a:srgb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4" name="Google Shape;604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770" y="222116"/>
            <a:ext cx="1461302" cy="329972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76"/>
          <p:cNvSpPr txBox="1">
            <a:spLocks noGrp="1"/>
          </p:cNvSpPr>
          <p:nvPr>
            <p:ph type="title"/>
          </p:nvPr>
        </p:nvSpPr>
        <p:spPr>
          <a:xfrm>
            <a:off x="3281344" y="1058088"/>
            <a:ext cx="52224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Helvetica Neue"/>
              <a:buNone/>
              <a:defRPr sz="38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6" name="Google Shape;606;p76"/>
          <p:cNvSpPr txBox="1">
            <a:spLocks noGrp="1"/>
          </p:cNvSpPr>
          <p:nvPr>
            <p:ph type="body" idx="1"/>
          </p:nvPr>
        </p:nvSpPr>
        <p:spPr>
          <a:xfrm>
            <a:off x="3281344" y="2259381"/>
            <a:ext cx="5222400" cy="19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1AF46"/>
              </a:buClr>
              <a:buSzPts val="1500"/>
              <a:buFont typeface="Arial"/>
              <a:buAutoNum type="arabicPeriod"/>
              <a:defRPr sz="1500" b="1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07" name="Google Shape;607;p76"/>
          <p:cNvCxnSpPr/>
          <p:nvPr/>
        </p:nvCxnSpPr>
        <p:spPr>
          <a:xfrm>
            <a:off x="3281344" y="803593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08" name="Google Shape;608;p76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Intro Slide - V1A">
  <p:cSld name="Section Intro Slide - V1A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Google Shape;610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3278"/>
            <a:ext cx="4583206" cy="5156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7865" y="241574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77"/>
          <p:cNvSpPr/>
          <p:nvPr/>
        </p:nvSpPr>
        <p:spPr>
          <a:xfrm>
            <a:off x="3693042" y="1160961"/>
            <a:ext cx="2272800" cy="148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77"/>
          <p:cNvSpPr txBox="1">
            <a:spLocks noGrp="1"/>
          </p:cNvSpPr>
          <p:nvPr>
            <p:ph type="title"/>
          </p:nvPr>
        </p:nvSpPr>
        <p:spPr>
          <a:xfrm>
            <a:off x="5331317" y="1341105"/>
            <a:ext cx="3468900" cy="12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4" name="Google Shape;614;p77"/>
          <p:cNvSpPr txBox="1">
            <a:spLocks noGrp="1"/>
          </p:cNvSpPr>
          <p:nvPr>
            <p:ph type="body" idx="1"/>
          </p:nvPr>
        </p:nvSpPr>
        <p:spPr>
          <a:xfrm>
            <a:off x="3812683" y="1231931"/>
            <a:ext cx="1256700" cy="13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300"/>
              <a:buFont typeface="Arial"/>
              <a:buNone/>
              <a:defRPr sz="113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5" name="Google Shape;615;p77"/>
          <p:cNvSpPr txBox="1">
            <a:spLocks noGrp="1"/>
          </p:cNvSpPr>
          <p:nvPr>
            <p:ph type="body" idx="2"/>
          </p:nvPr>
        </p:nvSpPr>
        <p:spPr>
          <a:xfrm>
            <a:off x="5338663" y="2747963"/>
            <a:ext cx="3462000" cy="1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16" name="Google Shape;616;p77"/>
          <p:cNvCxnSpPr/>
          <p:nvPr/>
        </p:nvCxnSpPr>
        <p:spPr>
          <a:xfrm>
            <a:off x="5363153" y="1087007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17" name="Google Shape;617;p77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Intro Slide - V1B">
  <p:cSld name="Section Intro Slide - V1B"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Google Shape;619;p78" descr="A picture containing person, indoor, sitting, laptop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3278"/>
            <a:ext cx="4583206" cy="5156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7865" y="241574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78"/>
          <p:cNvSpPr/>
          <p:nvPr/>
        </p:nvSpPr>
        <p:spPr>
          <a:xfrm>
            <a:off x="3693042" y="1160961"/>
            <a:ext cx="2272800" cy="148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78"/>
          <p:cNvSpPr txBox="1">
            <a:spLocks noGrp="1"/>
          </p:cNvSpPr>
          <p:nvPr>
            <p:ph type="title"/>
          </p:nvPr>
        </p:nvSpPr>
        <p:spPr>
          <a:xfrm>
            <a:off x="5331317" y="1341105"/>
            <a:ext cx="3468900" cy="12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3" name="Google Shape;623;p78"/>
          <p:cNvSpPr txBox="1">
            <a:spLocks noGrp="1"/>
          </p:cNvSpPr>
          <p:nvPr>
            <p:ph type="body" idx="1"/>
          </p:nvPr>
        </p:nvSpPr>
        <p:spPr>
          <a:xfrm>
            <a:off x="3812683" y="1231931"/>
            <a:ext cx="1256700" cy="13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300"/>
              <a:buFont typeface="Arial"/>
              <a:buNone/>
              <a:defRPr sz="113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4" name="Google Shape;624;p78"/>
          <p:cNvSpPr txBox="1">
            <a:spLocks noGrp="1"/>
          </p:cNvSpPr>
          <p:nvPr>
            <p:ph type="body" idx="2"/>
          </p:nvPr>
        </p:nvSpPr>
        <p:spPr>
          <a:xfrm>
            <a:off x="5338663" y="2747963"/>
            <a:ext cx="3462000" cy="1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25" name="Google Shape;625;p78"/>
          <p:cNvCxnSpPr/>
          <p:nvPr/>
        </p:nvCxnSpPr>
        <p:spPr>
          <a:xfrm>
            <a:off x="5363153" y="1087007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6" name="Google Shape;626;p78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Intro Slide - V1C">
  <p:cSld name="Section Intro Slide - V1C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Google Shape;628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3278"/>
            <a:ext cx="4583206" cy="5156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7865" y="241574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79"/>
          <p:cNvSpPr/>
          <p:nvPr/>
        </p:nvSpPr>
        <p:spPr>
          <a:xfrm>
            <a:off x="3693042" y="1160961"/>
            <a:ext cx="2272800" cy="148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79"/>
          <p:cNvSpPr txBox="1">
            <a:spLocks noGrp="1"/>
          </p:cNvSpPr>
          <p:nvPr>
            <p:ph type="title"/>
          </p:nvPr>
        </p:nvSpPr>
        <p:spPr>
          <a:xfrm>
            <a:off x="5331317" y="1341105"/>
            <a:ext cx="3468900" cy="12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2" name="Google Shape;632;p79"/>
          <p:cNvSpPr txBox="1">
            <a:spLocks noGrp="1"/>
          </p:cNvSpPr>
          <p:nvPr>
            <p:ph type="body" idx="1"/>
          </p:nvPr>
        </p:nvSpPr>
        <p:spPr>
          <a:xfrm>
            <a:off x="3812683" y="1231931"/>
            <a:ext cx="1256700" cy="13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300"/>
              <a:buFont typeface="Arial"/>
              <a:buNone/>
              <a:defRPr sz="113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3" name="Google Shape;633;p79"/>
          <p:cNvSpPr txBox="1">
            <a:spLocks noGrp="1"/>
          </p:cNvSpPr>
          <p:nvPr>
            <p:ph type="body" idx="2"/>
          </p:nvPr>
        </p:nvSpPr>
        <p:spPr>
          <a:xfrm>
            <a:off x="5338663" y="2747963"/>
            <a:ext cx="3462000" cy="1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34" name="Google Shape;634;p79"/>
          <p:cNvCxnSpPr/>
          <p:nvPr/>
        </p:nvCxnSpPr>
        <p:spPr>
          <a:xfrm>
            <a:off x="5363153" y="1087007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35" name="Google Shape;635;p79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Intro Slide - V1D">
  <p:cSld name="Section Intro Slide - V1D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3278"/>
            <a:ext cx="4583206" cy="5156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7865" y="241574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80"/>
          <p:cNvSpPr/>
          <p:nvPr/>
        </p:nvSpPr>
        <p:spPr>
          <a:xfrm>
            <a:off x="3693042" y="1160961"/>
            <a:ext cx="2272800" cy="148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80"/>
          <p:cNvSpPr txBox="1">
            <a:spLocks noGrp="1"/>
          </p:cNvSpPr>
          <p:nvPr>
            <p:ph type="title"/>
          </p:nvPr>
        </p:nvSpPr>
        <p:spPr>
          <a:xfrm>
            <a:off x="5331317" y="1341105"/>
            <a:ext cx="3468900" cy="12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1" name="Google Shape;641;p80"/>
          <p:cNvSpPr txBox="1">
            <a:spLocks noGrp="1"/>
          </p:cNvSpPr>
          <p:nvPr>
            <p:ph type="body" idx="1"/>
          </p:nvPr>
        </p:nvSpPr>
        <p:spPr>
          <a:xfrm>
            <a:off x="3812683" y="1231931"/>
            <a:ext cx="1256700" cy="13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300"/>
              <a:buFont typeface="Arial"/>
              <a:buNone/>
              <a:defRPr sz="113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2" name="Google Shape;642;p80"/>
          <p:cNvSpPr txBox="1">
            <a:spLocks noGrp="1"/>
          </p:cNvSpPr>
          <p:nvPr>
            <p:ph type="body" idx="2"/>
          </p:nvPr>
        </p:nvSpPr>
        <p:spPr>
          <a:xfrm>
            <a:off x="5338663" y="2747963"/>
            <a:ext cx="3462000" cy="1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43" name="Google Shape;643;p80"/>
          <p:cNvCxnSpPr/>
          <p:nvPr/>
        </p:nvCxnSpPr>
        <p:spPr>
          <a:xfrm>
            <a:off x="5363153" y="1087007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44" name="Google Shape;644;p80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Intro Slide - V1E">
  <p:cSld name="Section Intro Slide - V1E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3278"/>
            <a:ext cx="4583206" cy="5156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7865" y="241574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81"/>
          <p:cNvSpPr/>
          <p:nvPr/>
        </p:nvSpPr>
        <p:spPr>
          <a:xfrm>
            <a:off x="3693042" y="1160961"/>
            <a:ext cx="2272800" cy="148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81"/>
          <p:cNvSpPr txBox="1">
            <a:spLocks noGrp="1"/>
          </p:cNvSpPr>
          <p:nvPr>
            <p:ph type="title"/>
          </p:nvPr>
        </p:nvSpPr>
        <p:spPr>
          <a:xfrm>
            <a:off x="5331317" y="1341105"/>
            <a:ext cx="3468900" cy="12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0" name="Google Shape;650;p81"/>
          <p:cNvSpPr txBox="1">
            <a:spLocks noGrp="1"/>
          </p:cNvSpPr>
          <p:nvPr>
            <p:ph type="body" idx="1"/>
          </p:nvPr>
        </p:nvSpPr>
        <p:spPr>
          <a:xfrm>
            <a:off x="3812683" y="1231931"/>
            <a:ext cx="1256700" cy="13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300"/>
              <a:buFont typeface="Arial"/>
              <a:buNone/>
              <a:defRPr sz="113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1" name="Google Shape;651;p81"/>
          <p:cNvSpPr txBox="1">
            <a:spLocks noGrp="1"/>
          </p:cNvSpPr>
          <p:nvPr>
            <p:ph type="body" idx="2"/>
          </p:nvPr>
        </p:nvSpPr>
        <p:spPr>
          <a:xfrm>
            <a:off x="5338663" y="2747963"/>
            <a:ext cx="3462000" cy="1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52" name="Google Shape;652;p81"/>
          <p:cNvCxnSpPr/>
          <p:nvPr/>
        </p:nvCxnSpPr>
        <p:spPr>
          <a:xfrm>
            <a:off x="5363153" y="1087007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53" name="Google Shape;653;p81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Intro Slide - V2G">
  <p:cSld name="Section Intro Slide - V2G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0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9"/>
          <p:cNvSpPr/>
          <p:nvPr/>
        </p:nvSpPr>
        <p:spPr>
          <a:xfrm>
            <a:off x="0" y="2571750"/>
            <a:ext cx="9144000" cy="2571900"/>
          </a:xfrm>
          <a:prstGeom prst="rect">
            <a:avLst/>
          </a:prstGeom>
          <a:solidFill>
            <a:srgbClr val="002156">
              <a:alpha val="83920"/>
            </a:srgbClr>
          </a:solidFill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9"/>
          <p:cNvSpPr txBox="1">
            <a:spLocks noGrp="1"/>
          </p:cNvSpPr>
          <p:nvPr>
            <p:ph type="sldNum" idx="12"/>
          </p:nvPr>
        </p:nvSpPr>
        <p:spPr>
          <a:xfrm>
            <a:off x="8503750" y="4616028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9" name="Google Shape;69;p9"/>
          <p:cNvCxnSpPr/>
          <p:nvPr/>
        </p:nvCxnSpPr>
        <p:spPr>
          <a:xfrm>
            <a:off x="8503750" y="4890412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72E51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662412" y="2995523"/>
            <a:ext cx="77733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None/>
              <a:defRPr sz="1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body" idx="1"/>
          </p:nvPr>
        </p:nvSpPr>
        <p:spPr>
          <a:xfrm>
            <a:off x="662412" y="3509123"/>
            <a:ext cx="7773300" cy="1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210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A799C"/>
              </a:buClr>
              <a:buSzPts val="1000"/>
              <a:buFont typeface="NTR"/>
              <a:buChar char="–"/>
              <a:defRPr sz="10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30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2" name="Google Shape;72;p9"/>
          <p:cNvCxnSpPr/>
          <p:nvPr/>
        </p:nvCxnSpPr>
        <p:spPr>
          <a:xfrm>
            <a:off x="662412" y="2855392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3" name="Google Shape;7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412" y="583199"/>
            <a:ext cx="1437469" cy="324589"/>
          </a:xfrm>
          <a:prstGeom prst="rect">
            <a:avLst/>
          </a:prstGeom>
          <a:noFill/>
          <a:ln>
            <a:noFill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Intro Slide - V1F">
  <p:cSld name="1_Section Intro Slide - V1F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Google Shape;655;p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3278"/>
            <a:ext cx="4583206" cy="5156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7865" y="241574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82"/>
          <p:cNvSpPr/>
          <p:nvPr/>
        </p:nvSpPr>
        <p:spPr>
          <a:xfrm>
            <a:off x="3693042" y="1160961"/>
            <a:ext cx="2272800" cy="148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82"/>
          <p:cNvSpPr txBox="1">
            <a:spLocks noGrp="1"/>
          </p:cNvSpPr>
          <p:nvPr>
            <p:ph type="title"/>
          </p:nvPr>
        </p:nvSpPr>
        <p:spPr>
          <a:xfrm>
            <a:off x="5331317" y="1341105"/>
            <a:ext cx="3468900" cy="12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9" name="Google Shape;659;p82"/>
          <p:cNvSpPr txBox="1">
            <a:spLocks noGrp="1"/>
          </p:cNvSpPr>
          <p:nvPr>
            <p:ph type="body" idx="1"/>
          </p:nvPr>
        </p:nvSpPr>
        <p:spPr>
          <a:xfrm>
            <a:off x="3812683" y="1231931"/>
            <a:ext cx="1256700" cy="13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300"/>
              <a:buFont typeface="Arial"/>
              <a:buNone/>
              <a:defRPr sz="113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0" name="Google Shape;660;p82"/>
          <p:cNvSpPr txBox="1">
            <a:spLocks noGrp="1"/>
          </p:cNvSpPr>
          <p:nvPr>
            <p:ph type="body" idx="2"/>
          </p:nvPr>
        </p:nvSpPr>
        <p:spPr>
          <a:xfrm>
            <a:off x="5338663" y="2747963"/>
            <a:ext cx="3462000" cy="1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61" name="Google Shape;661;p82"/>
          <p:cNvCxnSpPr/>
          <p:nvPr/>
        </p:nvCxnSpPr>
        <p:spPr>
          <a:xfrm>
            <a:off x="5363153" y="1087007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62" name="Google Shape;662;p82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Intro Slide - V2A">
  <p:cSld name="Section Intro Slide - V2A"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83"/>
          <p:cNvSpPr/>
          <p:nvPr/>
        </p:nvSpPr>
        <p:spPr>
          <a:xfrm>
            <a:off x="0" y="2571750"/>
            <a:ext cx="9144000" cy="2571900"/>
          </a:xfrm>
          <a:prstGeom prst="rect">
            <a:avLst/>
          </a:prstGeom>
          <a:solidFill>
            <a:srgbClr val="002156">
              <a:alpha val="83530"/>
            </a:srgb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83"/>
          <p:cNvSpPr txBox="1">
            <a:spLocks noGrp="1"/>
          </p:cNvSpPr>
          <p:nvPr>
            <p:ph type="sldNum" idx="12"/>
          </p:nvPr>
        </p:nvSpPr>
        <p:spPr>
          <a:xfrm>
            <a:off x="8503750" y="4616028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67" name="Google Shape;667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412" y="583199"/>
            <a:ext cx="1437469" cy="3245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8" name="Google Shape;668;p83"/>
          <p:cNvCxnSpPr/>
          <p:nvPr/>
        </p:nvCxnSpPr>
        <p:spPr>
          <a:xfrm>
            <a:off x="8503750" y="4890412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72E51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69" name="Google Shape;669;p83"/>
          <p:cNvSpPr txBox="1">
            <a:spLocks noGrp="1"/>
          </p:cNvSpPr>
          <p:nvPr>
            <p:ph type="title"/>
          </p:nvPr>
        </p:nvSpPr>
        <p:spPr>
          <a:xfrm>
            <a:off x="662412" y="2995523"/>
            <a:ext cx="77736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None/>
              <a:defRPr sz="1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0" name="Google Shape;670;p83"/>
          <p:cNvSpPr txBox="1">
            <a:spLocks noGrp="1"/>
          </p:cNvSpPr>
          <p:nvPr>
            <p:ph type="body" idx="1"/>
          </p:nvPr>
        </p:nvSpPr>
        <p:spPr>
          <a:xfrm>
            <a:off x="662412" y="3509123"/>
            <a:ext cx="7773600" cy="1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71" name="Google Shape;671;p83"/>
          <p:cNvCxnSpPr/>
          <p:nvPr/>
        </p:nvCxnSpPr>
        <p:spPr>
          <a:xfrm>
            <a:off x="662412" y="2855392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Intro Slide - V2B">
  <p:cSld name="Section Intro Slide - V2B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Google Shape;673;p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84"/>
          <p:cNvSpPr/>
          <p:nvPr/>
        </p:nvSpPr>
        <p:spPr>
          <a:xfrm>
            <a:off x="0" y="2571750"/>
            <a:ext cx="9144000" cy="2571900"/>
          </a:xfrm>
          <a:prstGeom prst="rect">
            <a:avLst/>
          </a:prstGeom>
          <a:solidFill>
            <a:srgbClr val="002156">
              <a:alpha val="83530"/>
            </a:srgb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5" name="Google Shape;675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412" y="583199"/>
            <a:ext cx="1437469" cy="324589"/>
          </a:xfrm>
          <a:prstGeom prst="rect">
            <a:avLst/>
          </a:prstGeom>
          <a:noFill/>
          <a:ln>
            <a:noFill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</p:pic>
      <p:cxnSp>
        <p:nvCxnSpPr>
          <p:cNvPr id="676" name="Google Shape;676;p84"/>
          <p:cNvCxnSpPr/>
          <p:nvPr/>
        </p:nvCxnSpPr>
        <p:spPr>
          <a:xfrm>
            <a:off x="8503750" y="4890412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72E51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7" name="Google Shape;677;p84"/>
          <p:cNvSpPr txBox="1">
            <a:spLocks noGrp="1"/>
          </p:cNvSpPr>
          <p:nvPr>
            <p:ph type="title"/>
          </p:nvPr>
        </p:nvSpPr>
        <p:spPr>
          <a:xfrm>
            <a:off x="662412" y="2995523"/>
            <a:ext cx="77736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None/>
              <a:defRPr sz="1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8" name="Google Shape;678;p84"/>
          <p:cNvSpPr txBox="1">
            <a:spLocks noGrp="1"/>
          </p:cNvSpPr>
          <p:nvPr>
            <p:ph type="body" idx="1"/>
          </p:nvPr>
        </p:nvSpPr>
        <p:spPr>
          <a:xfrm>
            <a:off x="662412" y="3509123"/>
            <a:ext cx="7773600" cy="1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79" name="Google Shape;679;p84"/>
          <p:cNvCxnSpPr/>
          <p:nvPr/>
        </p:nvCxnSpPr>
        <p:spPr>
          <a:xfrm>
            <a:off x="662412" y="2855392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80" name="Google Shape;680;p84"/>
          <p:cNvSpPr txBox="1">
            <a:spLocks noGrp="1"/>
          </p:cNvSpPr>
          <p:nvPr>
            <p:ph type="sldNum" idx="12"/>
          </p:nvPr>
        </p:nvSpPr>
        <p:spPr>
          <a:xfrm>
            <a:off x="8503750" y="4616028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Intro Slide - V2C">
  <p:cSld name="Section Intro Slide - V2C"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85"/>
          <p:cNvSpPr/>
          <p:nvPr/>
        </p:nvSpPr>
        <p:spPr>
          <a:xfrm>
            <a:off x="0" y="2571750"/>
            <a:ext cx="9144000" cy="2571900"/>
          </a:xfrm>
          <a:prstGeom prst="rect">
            <a:avLst/>
          </a:prstGeom>
          <a:solidFill>
            <a:srgbClr val="002156">
              <a:alpha val="83530"/>
            </a:srgb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85"/>
          <p:cNvSpPr txBox="1">
            <a:spLocks noGrp="1"/>
          </p:cNvSpPr>
          <p:nvPr>
            <p:ph type="title"/>
          </p:nvPr>
        </p:nvSpPr>
        <p:spPr>
          <a:xfrm>
            <a:off x="662412" y="2995523"/>
            <a:ext cx="77736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None/>
              <a:defRPr sz="1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5" name="Google Shape;685;p85"/>
          <p:cNvSpPr txBox="1">
            <a:spLocks noGrp="1"/>
          </p:cNvSpPr>
          <p:nvPr>
            <p:ph type="body" idx="1"/>
          </p:nvPr>
        </p:nvSpPr>
        <p:spPr>
          <a:xfrm>
            <a:off x="662412" y="3509123"/>
            <a:ext cx="7773600" cy="1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6" name="Google Shape;686;p85"/>
          <p:cNvSpPr txBox="1">
            <a:spLocks noGrp="1"/>
          </p:cNvSpPr>
          <p:nvPr>
            <p:ph type="sldNum" idx="12"/>
          </p:nvPr>
        </p:nvSpPr>
        <p:spPr>
          <a:xfrm>
            <a:off x="8503750" y="4616028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87" name="Google Shape;687;p85"/>
          <p:cNvCxnSpPr/>
          <p:nvPr/>
        </p:nvCxnSpPr>
        <p:spPr>
          <a:xfrm>
            <a:off x="8503750" y="4890412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72E51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88" name="Google Shape;688;p85"/>
          <p:cNvCxnSpPr/>
          <p:nvPr/>
        </p:nvCxnSpPr>
        <p:spPr>
          <a:xfrm>
            <a:off x="662412" y="2855392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89" name="Google Shape;689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412" y="330877"/>
            <a:ext cx="1437469" cy="324589"/>
          </a:xfrm>
          <a:prstGeom prst="rect">
            <a:avLst/>
          </a:prstGeom>
          <a:noFill/>
          <a:ln>
            <a:noFill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Intro Slide - V2D">
  <p:cSld name="Section Intro Slide - V2D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Google Shape;691;p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86"/>
          <p:cNvSpPr/>
          <p:nvPr/>
        </p:nvSpPr>
        <p:spPr>
          <a:xfrm>
            <a:off x="0" y="2571750"/>
            <a:ext cx="9144000" cy="2571900"/>
          </a:xfrm>
          <a:prstGeom prst="rect">
            <a:avLst/>
          </a:prstGeom>
          <a:solidFill>
            <a:srgbClr val="002156">
              <a:alpha val="83530"/>
            </a:srgb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86"/>
          <p:cNvSpPr txBox="1">
            <a:spLocks noGrp="1"/>
          </p:cNvSpPr>
          <p:nvPr>
            <p:ph type="sldNum" idx="12"/>
          </p:nvPr>
        </p:nvSpPr>
        <p:spPr>
          <a:xfrm>
            <a:off x="8503750" y="4616028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94" name="Google Shape;694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412" y="583199"/>
            <a:ext cx="1437469" cy="3245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5" name="Google Shape;695;p86"/>
          <p:cNvCxnSpPr/>
          <p:nvPr/>
        </p:nvCxnSpPr>
        <p:spPr>
          <a:xfrm>
            <a:off x="8503750" y="4890412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72E51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96" name="Google Shape;696;p86"/>
          <p:cNvSpPr txBox="1">
            <a:spLocks noGrp="1"/>
          </p:cNvSpPr>
          <p:nvPr>
            <p:ph type="title"/>
          </p:nvPr>
        </p:nvSpPr>
        <p:spPr>
          <a:xfrm>
            <a:off x="662412" y="2995523"/>
            <a:ext cx="77736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None/>
              <a:defRPr sz="1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7" name="Google Shape;697;p86"/>
          <p:cNvSpPr txBox="1">
            <a:spLocks noGrp="1"/>
          </p:cNvSpPr>
          <p:nvPr>
            <p:ph type="body" idx="1"/>
          </p:nvPr>
        </p:nvSpPr>
        <p:spPr>
          <a:xfrm>
            <a:off x="662412" y="3509123"/>
            <a:ext cx="7773600" cy="1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98" name="Google Shape;698;p86"/>
          <p:cNvCxnSpPr/>
          <p:nvPr/>
        </p:nvCxnSpPr>
        <p:spPr>
          <a:xfrm>
            <a:off x="662412" y="2855392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Intro Slide - V2E">
  <p:cSld name="Section Intro Slide - V2E"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Google Shape;700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87"/>
          <p:cNvSpPr/>
          <p:nvPr/>
        </p:nvSpPr>
        <p:spPr>
          <a:xfrm>
            <a:off x="0" y="2571750"/>
            <a:ext cx="9144000" cy="2571900"/>
          </a:xfrm>
          <a:prstGeom prst="rect">
            <a:avLst/>
          </a:prstGeom>
          <a:solidFill>
            <a:srgbClr val="002156">
              <a:alpha val="83530"/>
            </a:srgb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87"/>
          <p:cNvSpPr txBox="1">
            <a:spLocks noGrp="1"/>
          </p:cNvSpPr>
          <p:nvPr>
            <p:ph type="sldNum" idx="12"/>
          </p:nvPr>
        </p:nvSpPr>
        <p:spPr>
          <a:xfrm>
            <a:off x="8503750" y="4616028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703" name="Google Shape;703;p87"/>
          <p:cNvCxnSpPr/>
          <p:nvPr/>
        </p:nvCxnSpPr>
        <p:spPr>
          <a:xfrm>
            <a:off x="8503750" y="4890412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72E51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04" name="Google Shape;704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412" y="583199"/>
            <a:ext cx="1437469" cy="324589"/>
          </a:xfrm>
          <a:prstGeom prst="rect">
            <a:avLst/>
          </a:prstGeom>
          <a:noFill/>
          <a:ln>
            <a:noFill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</p:pic>
      <p:sp>
        <p:nvSpPr>
          <p:cNvPr id="705" name="Google Shape;705;p87"/>
          <p:cNvSpPr txBox="1">
            <a:spLocks noGrp="1"/>
          </p:cNvSpPr>
          <p:nvPr>
            <p:ph type="title"/>
          </p:nvPr>
        </p:nvSpPr>
        <p:spPr>
          <a:xfrm>
            <a:off x="662412" y="2995523"/>
            <a:ext cx="77736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None/>
              <a:defRPr sz="1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6" name="Google Shape;706;p87"/>
          <p:cNvSpPr txBox="1">
            <a:spLocks noGrp="1"/>
          </p:cNvSpPr>
          <p:nvPr>
            <p:ph type="body" idx="1"/>
          </p:nvPr>
        </p:nvSpPr>
        <p:spPr>
          <a:xfrm>
            <a:off x="662412" y="3509123"/>
            <a:ext cx="7773600" cy="1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07" name="Google Shape;707;p87"/>
          <p:cNvCxnSpPr/>
          <p:nvPr/>
        </p:nvCxnSpPr>
        <p:spPr>
          <a:xfrm>
            <a:off x="662412" y="2855392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Intro Slide - V2F">
  <p:cSld name="Section Intro Slide - V2F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Google Shape;709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88"/>
          <p:cNvSpPr/>
          <p:nvPr/>
        </p:nvSpPr>
        <p:spPr>
          <a:xfrm>
            <a:off x="0" y="2571750"/>
            <a:ext cx="9144000" cy="2571900"/>
          </a:xfrm>
          <a:prstGeom prst="rect">
            <a:avLst/>
          </a:prstGeom>
          <a:solidFill>
            <a:srgbClr val="002156">
              <a:alpha val="83530"/>
            </a:srgb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88"/>
          <p:cNvSpPr txBox="1">
            <a:spLocks noGrp="1"/>
          </p:cNvSpPr>
          <p:nvPr>
            <p:ph type="sldNum" idx="12"/>
          </p:nvPr>
        </p:nvSpPr>
        <p:spPr>
          <a:xfrm>
            <a:off x="8503750" y="4616028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12" name="Google Shape;712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412" y="583199"/>
            <a:ext cx="1437469" cy="3245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3" name="Google Shape;713;p88"/>
          <p:cNvCxnSpPr/>
          <p:nvPr/>
        </p:nvCxnSpPr>
        <p:spPr>
          <a:xfrm>
            <a:off x="8503750" y="4890412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72E51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4" name="Google Shape;714;p88"/>
          <p:cNvSpPr txBox="1">
            <a:spLocks noGrp="1"/>
          </p:cNvSpPr>
          <p:nvPr>
            <p:ph type="title"/>
          </p:nvPr>
        </p:nvSpPr>
        <p:spPr>
          <a:xfrm>
            <a:off x="662412" y="2995523"/>
            <a:ext cx="77736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None/>
              <a:defRPr sz="1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5" name="Google Shape;715;p88"/>
          <p:cNvSpPr txBox="1">
            <a:spLocks noGrp="1"/>
          </p:cNvSpPr>
          <p:nvPr>
            <p:ph type="body" idx="1"/>
          </p:nvPr>
        </p:nvSpPr>
        <p:spPr>
          <a:xfrm>
            <a:off x="662412" y="3509123"/>
            <a:ext cx="7773600" cy="1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16" name="Google Shape;716;p88"/>
          <p:cNvCxnSpPr/>
          <p:nvPr/>
        </p:nvCxnSpPr>
        <p:spPr>
          <a:xfrm>
            <a:off x="662412" y="2855392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Intro Slide - V2G">
  <p:cSld name="Section Intro Slide - V2G"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" name="Google Shape;718;p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0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89"/>
          <p:cNvSpPr/>
          <p:nvPr/>
        </p:nvSpPr>
        <p:spPr>
          <a:xfrm>
            <a:off x="0" y="2571750"/>
            <a:ext cx="9144000" cy="2571900"/>
          </a:xfrm>
          <a:prstGeom prst="rect">
            <a:avLst/>
          </a:prstGeom>
          <a:solidFill>
            <a:srgbClr val="002156">
              <a:alpha val="83530"/>
            </a:srgb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89"/>
          <p:cNvSpPr txBox="1">
            <a:spLocks noGrp="1"/>
          </p:cNvSpPr>
          <p:nvPr>
            <p:ph type="sldNum" idx="12"/>
          </p:nvPr>
        </p:nvSpPr>
        <p:spPr>
          <a:xfrm>
            <a:off x="8503750" y="4616028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721" name="Google Shape;721;p89"/>
          <p:cNvCxnSpPr/>
          <p:nvPr/>
        </p:nvCxnSpPr>
        <p:spPr>
          <a:xfrm>
            <a:off x="8503750" y="4890412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72E51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22" name="Google Shape;722;p89"/>
          <p:cNvSpPr txBox="1">
            <a:spLocks noGrp="1"/>
          </p:cNvSpPr>
          <p:nvPr>
            <p:ph type="title"/>
          </p:nvPr>
        </p:nvSpPr>
        <p:spPr>
          <a:xfrm>
            <a:off x="662412" y="2995523"/>
            <a:ext cx="77736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None/>
              <a:defRPr sz="1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3" name="Google Shape;723;p89"/>
          <p:cNvSpPr txBox="1">
            <a:spLocks noGrp="1"/>
          </p:cNvSpPr>
          <p:nvPr>
            <p:ph type="body" idx="1"/>
          </p:nvPr>
        </p:nvSpPr>
        <p:spPr>
          <a:xfrm>
            <a:off x="662412" y="3509123"/>
            <a:ext cx="7773600" cy="1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24" name="Google Shape;724;p89"/>
          <p:cNvCxnSpPr/>
          <p:nvPr/>
        </p:nvCxnSpPr>
        <p:spPr>
          <a:xfrm>
            <a:off x="662412" y="2855392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25" name="Google Shape;725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412" y="583199"/>
            <a:ext cx="1437469" cy="324589"/>
          </a:xfrm>
          <a:prstGeom prst="rect">
            <a:avLst/>
          </a:prstGeom>
          <a:noFill/>
          <a:ln>
            <a:noFill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Intro Slide - V2H">
  <p:cSld name="1_Section Intro Slide - V2H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" name="Google Shape;727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0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90"/>
          <p:cNvSpPr/>
          <p:nvPr/>
        </p:nvSpPr>
        <p:spPr>
          <a:xfrm>
            <a:off x="0" y="2571750"/>
            <a:ext cx="9144000" cy="2571900"/>
          </a:xfrm>
          <a:prstGeom prst="rect">
            <a:avLst/>
          </a:prstGeom>
          <a:solidFill>
            <a:srgbClr val="002156">
              <a:alpha val="83530"/>
            </a:srgb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90"/>
          <p:cNvSpPr txBox="1">
            <a:spLocks noGrp="1"/>
          </p:cNvSpPr>
          <p:nvPr>
            <p:ph type="sldNum" idx="12"/>
          </p:nvPr>
        </p:nvSpPr>
        <p:spPr>
          <a:xfrm>
            <a:off x="8503750" y="4616028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730" name="Google Shape;730;p90"/>
          <p:cNvCxnSpPr/>
          <p:nvPr/>
        </p:nvCxnSpPr>
        <p:spPr>
          <a:xfrm>
            <a:off x="8503750" y="4890412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72E51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31" name="Google Shape;731;p90"/>
          <p:cNvSpPr txBox="1">
            <a:spLocks noGrp="1"/>
          </p:cNvSpPr>
          <p:nvPr>
            <p:ph type="title"/>
          </p:nvPr>
        </p:nvSpPr>
        <p:spPr>
          <a:xfrm>
            <a:off x="662412" y="2995523"/>
            <a:ext cx="77736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None/>
              <a:defRPr sz="1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2" name="Google Shape;732;p90"/>
          <p:cNvSpPr txBox="1">
            <a:spLocks noGrp="1"/>
          </p:cNvSpPr>
          <p:nvPr>
            <p:ph type="body" idx="1"/>
          </p:nvPr>
        </p:nvSpPr>
        <p:spPr>
          <a:xfrm>
            <a:off x="662412" y="3509123"/>
            <a:ext cx="7773600" cy="1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33" name="Google Shape;733;p90"/>
          <p:cNvCxnSpPr/>
          <p:nvPr/>
        </p:nvCxnSpPr>
        <p:spPr>
          <a:xfrm>
            <a:off x="662412" y="2855392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34" name="Google Shape;734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412" y="583199"/>
            <a:ext cx="1437469" cy="324589"/>
          </a:xfrm>
          <a:prstGeom prst="rect">
            <a:avLst/>
          </a:prstGeom>
          <a:noFill/>
          <a:ln>
            <a:noFill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lide - V3A">
  <p:cSld name="Section Slide - V3A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Google Shape;736;p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0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91"/>
          <p:cNvSpPr/>
          <p:nvPr/>
        </p:nvSpPr>
        <p:spPr>
          <a:xfrm>
            <a:off x="2742843" y="0"/>
            <a:ext cx="6399900" cy="51435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91"/>
          <p:cNvSpPr txBox="1">
            <a:spLocks noGrp="1"/>
          </p:cNvSpPr>
          <p:nvPr>
            <p:ph type="title"/>
          </p:nvPr>
        </p:nvSpPr>
        <p:spPr>
          <a:xfrm>
            <a:off x="3296887" y="972628"/>
            <a:ext cx="5207100" cy="1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Helvetica Neue"/>
              <a:buNone/>
              <a:defRPr sz="3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9" name="Google Shape;739;p91"/>
          <p:cNvSpPr txBox="1">
            <a:spLocks noGrp="1"/>
          </p:cNvSpPr>
          <p:nvPr>
            <p:ph type="body" idx="1"/>
          </p:nvPr>
        </p:nvSpPr>
        <p:spPr>
          <a:xfrm>
            <a:off x="3296887" y="2423166"/>
            <a:ext cx="5207100" cy="1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4A415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54A4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40" name="Google Shape;740;p91"/>
          <p:cNvCxnSpPr/>
          <p:nvPr/>
        </p:nvCxnSpPr>
        <p:spPr>
          <a:xfrm>
            <a:off x="3296887" y="823870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41" name="Google Shape;741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770" y="222116"/>
            <a:ext cx="1461302" cy="3299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42" name="Google Shape;742;p91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43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3" name="Google Shape;743;p91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44" name="Google Shape;744;p91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Intro Slide - V2A">
  <p:cSld name="Section Intro Slide - V2A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0"/>
          <p:cNvSpPr/>
          <p:nvPr/>
        </p:nvSpPr>
        <p:spPr>
          <a:xfrm>
            <a:off x="0" y="2571750"/>
            <a:ext cx="9144000" cy="2571900"/>
          </a:xfrm>
          <a:prstGeom prst="rect">
            <a:avLst/>
          </a:prstGeom>
          <a:solidFill>
            <a:srgbClr val="002156">
              <a:alpha val="83920"/>
            </a:srgbClr>
          </a:solidFill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8503750" y="4616028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" name="Google Shape;7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412" y="583199"/>
            <a:ext cx="1437469" cy="3245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" name="Google Shape;79;p10"/>
          <p:cNvCxnSpPr/>
          <p:nvPr/>
        </p:nvCxnSpPr>
        <p:spPr>
          <a:xfrm>
            <a:off x="8503750" y="4890412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72E51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0" name="Google Shape;80;p10"/>
          <p:cNvSpPr txBox="1">
            <a:spLocks noGrp="1"/>
          </p:cNvSpPr>
          <p:nvPr>
            <p:ph type="title"/>
          </p:nvPr>
        </p:nvSpPr>
        <p:spPr>
          <a:xfrm>
            <a:off x="662412" y="2995523"/>
            <a:ext cx="77733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Helvetica Neue"/>
              <a:buNone/>
              <a:defRPr sz="1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body" idx="1"/>
          </p:nvPr>
        </p:nvSpPr>
        <p:spPr>
          <a:xfrm>
            <a:off x="662412" y="3509123"/>
            <a:ext cx="7773300" cy="1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210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A799C"/>
              </a:buClr>
              <a:buSzPts val="1000"/>
              <a:buFont typeface="NTR"/>
              <a:buChar char="–"/>
              <a:defRPr sz="10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30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82" name="Google Shape;82;p10"/>
          <p:cNvCxnSpPr/>
          <p:nvPr/>
        </p:nvCxnSpPr>
        <p:spPr>
          <a:xfrm>
            <a:off x="662412" y="2855392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lide - V3B">
  <p:cSld name="Section Slide - V3B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Google Shape;746;p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0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92"/>
          <p:cNvSpPr/>
          <p:nvPr/>
        </p:nvSpPr>
        <p:spPr>
          <a:xfrm>
            <a:off x="2742843" y="0"/>
            <a:ext cx="6399900" cy="51435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92"/>
          <p:cNvSpPr txBox="1">
            <a:spLocks noGrp="1"/>
          </p:cNvSpPr>
          <p:nvPr>
            <p:ph type="title"/>
          </p:nvPr>
        </p:nvSpPr>
        <p:spPr>
          <a:xfrm>
            <a:off x="3296887" y="972628"/>
            <a:ext cx="5207100" cy="1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Helvetica Neue"/>
              <a:buNone/>
              <a:defRPr sz="3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9" name="Google Shape;749;p92"/>
          <p:cNvSpPr txBox="1">
            <a:spLocks noGrp="1"/>
          </p:cNvSpPr>
          <p:nvPr>
            <p:ph type="body" idx="1"/>
          </p:nvPr>
        </p:nvSpPr>
        <p:spPr>
          <a:xfrm>
            <a:off x="3296887" y="2423166"/>
            <a:ext cx="5207100" cy="1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4A415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54A4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50" name="Google Shape;750;p92"/>
          <p:cNvCxnSpPr/>
          <p:nvPr/>
        </p:nvCxnSpPr>
        <p:spPr>
          <a:xfrm>
            <a:off x="3296887" y="823870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51" name="Google Shape;751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770" y="222116"/>
            <a:ext cx="1461302" cy="3299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52" name="Google Shape;752;p92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43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3" name="Google Shape;753;p92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54" name="Google Shape;754;p92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lide - V3C">
  <p:cSld name="Section Slide - V3C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Google Shape;756;p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0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93"/>
          <p:cNvSpPr/>
          <p:nvPr/>
        </p:nvSpPr>
        <p:spPr>
          <a:xfrm>
            <a:off x="2742843" y="0"/>
            <a:ext cx="6399900" cy="51435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93"/>
          <p:cNvSpPr txBox="1">
            <a:spLocks noGrp="1"/>
          </p:cNvSpPr>
          <p:nvPr>
            <p:ph type="title"/>
          </p:nvPr>
        </p:nvSpPr>
        <p:spPr>
          <a:xfrm>
            <a:off x="3296887" y="972628"/>
            <a:ext cx="5207100" cy="1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Helvetica Neue"/>
              <a:buNone/>
              <a:defRPr sz="3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9" name="Google Shape;759;p93"/>
          <p:cNvSpPr txBox="1">
            <a:spLocks noGrp="1"/>
          </p:cNvSpPr>
          <p:nvPr>
            <p:ph type="body" idx="1"/>
          </p:nvPr>
        </p:nvSpPr>
        <p:spPr>
          <a:xfrm>
            <a:off x="3296887" y="2423166"/>
            <a:ext cx="5207100" cy="1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4A415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54A4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60" name="Google Shape;760;p93"/>
          <p:cNvCxnSpPr/>
          <p:nvPr/>
        </p:nvCxnSpPr>
        <p:spPr>
          <a:xfrm>
            <a:off x="3296887" y="823870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61" name="Google Shape;761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770" y="222116"/>
            <a:ext cx="1461302" cy="3299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62" name="Google Shape;762;p93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43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3" name="Google Shape;763;p93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64" name="Google Shape;764;p93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lide - V3D">
  <p:cSld name="Section Slide - V3D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" name="Google Shape;766;p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0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94"/>
          <p:cNvSpPr/>
          <p:nvPr/>
        </p:nvSpPr>
        <p:spPr>
          <a:xfrm>
            <a:off x="2742843" y="0"/>
            <a:ext cx="6399900" cy="51435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94"/>
          <p:cNvSpPr txBox="1">
            <a:spLocks noGrp="1"/>
          </p:cNvSpPr>
          <p:nvPr>
            <p:ph type="title"/>
          </p:nvPr>
        </p:nvSpPr>
        <p:spPr>
          <a:xfrm>
            <a:off x="3296887" y="972628"/>
            <a:ext cx="5207100" cy="1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Helvetica Neue"/>
              <a:buNone/>
              <a:defRPr sz="3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9" name="Google Shape;769;p94"/>
          <p:cNvSpPr txBox="1">
            <a:spLocks noGrp="1"/>
          </p:cNvSpPr>
          <p:nvPr>
            <p:ph type="body" idx="1"/>
          </p:nvPr>
        </p:nvSpPr>
        <p:spPr>
          <a:xfrm>
            <a:off x="3296887" y="2423166"/>
            <a:ext cx="5207100" cy="1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4A415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54A4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70" name="Google Shape;770;p94"/>
          <p:cNvCxnSpPr/>
          <p:nvPr/>
        </p:nvCxnSpPr>
        <p:spPr>
          <a:xfrm>
            <a:off x="3296887" y="823870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71" name="Google Shape;771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770" y="222116"/>
            <a:ext cx="1461302" cy="3299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72" name="Google Shape;772;p94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43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73" name="Google Shape;773;p94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74" name="Google Shape;774;p94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lide - V3E">
  <p:cSld name="Section Slide - V3E"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Google Shape;776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0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95"/>
          <p:cNvSpPr/>
          <p:nvPr/>
        </p:nvSpPr>
        <p:spPr>
          <a:xfrm>
            <a:off x="2742843" y="0"/>
            <a:ext cx="6399900" cy="5143500"/>
          </a:xfrm>
          <a:prstGeom prst="rect">
            <a:avLst/>
          </a:prstGeom>
          <a:solidFill>
            <a:schemeClr val="lt1">
              <a:alpha val="9255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95"/>
          <p:cNvSpPr txBox="1">
            <a:spLocks noGrp="1"/>
          </p:cNvSpPr>
          <p:nvPr>
            <p:ph type="title"/>
          </p:nvPr>
        </p:nvSpPr>
        <p:spPr>
          <a:xfrm>
            <a:off x="3296887" y="972628"/>
            <a:ext cx="5207100" cy="1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Helvetica Neue"/>
              <a:buNone/>
              <a:defRPr sz="3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9" name="Google Shape;779;p95"/>
          <p:cNvSpPr txBox="1">
            <a:spLocks noGrp="1"/>
          </p:cNvSpPr>
          <p:nvPr>
            <p:ph type="body" idx="1"/>
          </p:nvPr>
        </p:nvSpPr>
        <p:spPr>
          <a:xfrm>
            <a:off x="3296887" y="2423166"/>
            <a:ext cx="5207100" cy="1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4A415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54A4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80" name="Google Shape;780;p95"/>
          <p:cNvCxnSpPr/>
          <p:nvPr/>
        </p:nvCxnSpPr>
        <p:spPr>
          <a:xfrm>
            <a:off x="3296887" y="823870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81" name="Google Shape;781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770" y="222116"/>
            <a:ext cx="1461302" cy="3299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82" name="Google Shape;782;p95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43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83" name="Google Shape;783;p95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84" name="Google Shape;784;p95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Slide - V3F">
  <p:cSld name="1_Section Slide - V3F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Google Shape;786;p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0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96"/>
          <p:cNvSpPr/>
          <p:nvPr/>
        </p:nvSpPr>
        <p:spPr>
          <a:xfrm>
            <a:off x="2742843" y="0"/>
            <a:ext cx="6399900" cy="5143500"/>
          </a:xfrm>
          <a:prstGeom prst="rect">
            <a:avLst/>
          </a:prstGeom>
          <a:solidFill>
            <a:schemeClr val="lt1">
              <a:alpha val="9255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96"/>
          <p:cNvSpPr txBox="1">
            <a:spLocks noGrp="1"/>
          </p:cNvSpPr>
          <p:nvPr>
            <p:ph type="title"/>
          </p:nvPr>
        </p:nvSpPr>
        <p:spPr>
          <a:xfrm>
            <a:off x="3296887" y="972628"/>
            <a:ext cx="5207100" cy="1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Autofit/>
          </a:bodyPr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Helvetica Neue"/>
              <a:buNone/>
              <a:defRPr sz="3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9" name="Google Shape;789;p96"/>
          <p:cNvSpPr txBox="1">
            <a:spLocks noGrp="1"/>
          </p:cNvSpPr>
          <p:nvPr>
            <p:ph type="body" idx="1"/>
          </p:nvPr>
        </p:nvSpPr>
        <p:spPr>
          <a:xfrm>
            <a:off x="3296887" y="2423166"/>
            <a:ext cx="5207100" cy="1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4A415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54A4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A799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A799C"/>
              </a:buClr>
              <a:buSzPts val="1100"/>
              <a:buFont typeface="NTR"/>
              <a:buChar char="–"/>
              <a:defRPr sz="1100" b="0" i="0" u="none" strike="noStrike" cap="none">
                <a:solidFill>
                  <a:srgbClr val="5A79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857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43367"/>
              </a:buClr>
              <a:buSzPts val="900"/>
              <a:buFont typeface="Courier New"/>
              <a:buChar char="o"/>
              <a:defRPr sz="900" b="1" i="0" u="none" strike="noStrike" cap="none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794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90" name="Google Shape;790;p96"/>
          <p:cNvCxnSpPr/>
          <p:nvPr/>
        </p:nvCxnSpPr>
        <p:spPr>
          <a:xfrm>
            <a:off x="3296887" y="823870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91" name="Google Shape;791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770" y="222116"/>
            <a:ext cx="1461302" cy="3299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92" name="Google Shape;792;p96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43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3" name="Google Shape;793;p96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94" name="Google Shape;794;p96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Intro or Statement Slide - V1A">
  <p:cSld name="Section Intro or Statement Slide - V1A"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Google Shape;796;p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7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97"/>
          <p:cNvSpPr/>
          <p:nvPr/>
        </p:nvSpPr>
        <p:spPr>
          <a:xfrm>
            <a:off x="-595" y="0"/>
            <a:ext cx="9144600" cy="5143500"/>
          </a:xfrm>
          <a:prstGeom prst="rect">
            <a:avLst/>
          </a:prstGeom>
          <a:solidFill>
            <a:srgbClr val="002156">
              <a:alpha val="83530"/>
            </a:srgb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97"/>
          <p:cNvSpPr txBox="1">
            <a:spLocks noGrp="1"/>
          </p:cNvSpPr>
          <p:nvPr>
            <p:ph type="sldNum" idx="12"/>
          </p:nvPr>
        </p:nvSpPr>
        <p:spPr>
          <a:xfrm>
            <a:off x="8503750" y="4616568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9" name="Google Shape;799;p97"/>
          <p:cNvSpPr txBox="1">
            <a:spLocks noGrp="1"/>
          </p:cNvSpPr>
          <p:nvPr>
            <p:ph type="title"/>
          </p:nvPr>
        </p:nvSpPr>
        <p:spPr>
          <a:xfrm>
            <a:off x="661302" y="2670537"/>
            <a:ext cx="7766700" cy="19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800" name="Google Shape;800;p97"/>
          <p:cNvCxnSpPr/>
          <p:nvPr/>
        </p:nvCxnSpPr>
        <p:spPr>
          <a:xfrm>
            <a:off x="8503750" y="4890412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72E51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01" name="Google Shape;801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6697" y="254852"/>
            <a:ext cx="1534684" cy="3465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2" name="Google Shape;802;p97"/>
          <p:cNvCxnSpPr/>
          <p:nvPr/>
        </p:nvCxnSpPr>
        <p:spPr>
          <a:xfrm>
            <a:off x="661303" y="2509775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Intro or Statement Slide - V1C">
  <p:cSld name="Section Intro or Statement Slide - V1C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" name="Google Shape;804;p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7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p98"/>
          <p:cNvSpPr/>
          <p:nvPr/>
        </p:nvSpPr>
        <p:spPr>
          <a:xfrm>
            <a:off x="0" y="0"/>
            <a:ext cx="9144600" cy="5143500"/>
          </a:xfrm>
          <a:prstGeom prst="rect">
            <a:avLst/>
          </a:prstGeom>
          <a:solidFill>
            <a:srgbClr val="002156">
              <a:alpha val="83530"/>
            </a:srgb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98"/>
          <p:cNvSpPr txBox="1">
            <a:spLocks noGrp="1"/>
          </p:cNvSpPr>
          <p:nvPr>
            <p:ph type="sldNum" idx="12"/>
          </p:nvPr>
        </p:nvSpPr>
        <p:spPr>
          <a:xfrm>
            <a:off x="8503750" y="4616568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807" name="Google Shape;807;p98"/>
          <p:cNvCxnSpPr/>
          <p:nvPr/>
        </p:nvCxnSpPr>
        <p:spPr>
          <a:xfrm>
            <a:off x="8503750" y="4890412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72E51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08" name="Google Shape;808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6697" y="254852"/>
            <a:ext cx="1534684" cy="3465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9" name="Google Shape;809;p98"/>
          <p:cNvCxnSpPr/>
          <p:nvPr/>
        </p:nvCxnSpPr>
        <p:spPr>
          <a:xfrm>
            <a:off x="661303" y="2509775"/>
            <a:ext cx="472200" cy="0"/>
          </a:xfrm>
          <a:prstGeom prst="straightConnector1">
            <a:avLst/>
          </a:prstGeom>
          <a:noFill/>
          <a:ln w="1397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10" name="Google Shape;810;p98"/>
          <p:cNvSpPr txBox="1">
            <a:spLocks noGrp="1"/>
          </p:cNvSpPr>
          <p:nvPr>
            <p:ph type="title"/>
          </p:nvPr>
        </p:nvSpPr>
        <p:spPr>
          <a:xfrm>
            <a:off x="661302" y="2670537"/>
            <a:ext cx="7766700" cy="19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V2C">
  <p:cSld name="Content Slide - V2C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" name="Google Shape;812;p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01157" y="0"/>
            <a:ext cx="2742843" cy="5142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638" y="4672784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99"/>
          <p:cNvSpPr txBox="1">
            <a:spLocks noGrp="1"/>
          </p:cNvSpPr>
          <p:nvPr>
            <p:ph type="body" idx="1"/>
          </p:nvPr>
        </p:nvSpPr>
        <p:spPr>
          <a:xfrm>
            <a:off x="394638" y="1218009"/>
            <a:ext cx="5622600" cy="32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400"/>
              <a:buFont typeface="NTR"/>
              <a:buChar char="•"/>
              <a:defRPr sz="14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5" name="Google Shape;815;p99"/>
          <p:cNvSpPr txBox="1">
            <a:spLocks noGrp="1"/>
          </p:cNvSpPr>
          <p:nvPr>
            <p:ph type="title"/>
          </p:nvPr>
        </p:nvSpPr>
        <p:spPr>
          <a:xfrm>
            <a:off x="394638" y="433232"/>
            <a:ext cx="56220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816" name="Google Shape;816;p99"/>
          <p:cNvCxnSpPr/>
          <p:nvPr/>
        </p:nvCxnSpPr>
        <p:spPr>
          <a:xfrm>
            <a:off x="394638" y="283641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17" name="Google Shape;817;p99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43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18" name="Google Shape;818;p99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19" name="Google Shape;819;p99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V2D">
  <p:cSld name="Content Slide - V2D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" name="Google Shape;821;p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01157" y="0"/>
            <a:ext cx="2742843" cy="5142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638" y="4672784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100"/>
          <p:cNvSpPr txBox="1">
            <a:spLocks noGrp="1"/>
          </p:cNvSpPr>
          <p:nvPr>
            <p:ph type="body" idx="1"/>
          </p:nvPr>
        </p:nvSpPr>
        <p:spPr>
          <a:xfrm>
            <a:off x="394638" y="1218009"/>
            <a:ext cx="5622600" cy="32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400"/>
              <a:buFont typeface="NTR"/>
              <a:buChar char="•"/>
              <a:defRPr sz="14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4" name="Google Shape;824;p100"/>
          <p:cNvSpPr txBox="1">
            <a:spLocks noGrp="1"/>
          </p:cNvSpPr>
          <p:nvPr>
            <p:ph type="title"/>
          </p:nvPr>
        </p:nvSpPr>
        <p:spPr>
          <a:xfrm>
            <a:off x="394638" y="433232"/>
            <a:ext cx="56220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825" name="Google Shape;825;p100"/>
          <p:cNvCxnSpPr/>
          <p:nvPr/>
        </p:nvCxnSpPr>
        <p:spPr>
          <a:xfrm>
            <a:off x="394638" y="283641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26" name="Google Shape;826;p100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43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7" name="Google Shape;827;p100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28" name="Google Shape;828;p100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Slide - V2H">
  <p:cSld name="1_Content Slide - V2H"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830;p1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01157" y="0"/>
            <a:ext cx="2742843" cy="5142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638" y="4672784"/>
            <a:ext cx="1133516" cy="252798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01"/>
          <p:cNvSpPr txBox="1">
            <a:spLocks noGrp="1"/>
          </p:cNvSpPr>
          <p:nvPr>
            <p:ph type="body" idx="1"/>
          </p:nvPr>
        </p:nvSpPr>
        <p:spPr>
          <a:xfrm>
            <a:off x="394638" y="1218009"/>
            <a:ext cx="5622600" cy="32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228600" algn="l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51AF46"/>
              </a:buClr>
              <a:buSzPts val="1400"/>
              <a:buFont typeface="NTR"/>
              <a:buChar char="•"/>
              <a:defRPr sz="14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NTR"/>
              <a:buChar char="-"/>
              <a:defRPr sz="10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3" name="Google Shape;833;p101"/>
          <p:cNvSpPr txBox="1">
            <a:spLocks noGrp="1"/>
          </p:cNvSpPr>
          <p:nvPr>
            <p:ph type="title"/>
          </p:nvPr>
        </p:nvSpPr>
        <p:spPr>
          <a:xfrm>
            <a:off x="394638" y="433232"/>
            <a:ext cx="56220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834" name="Google Shape;834;p101"/>
          <p:cNvCxnSpPr/>
          <p:nvPr/>
        </p:nvCxnSpPr>
        <p:spPr>
          <a:xfrm>
            <a:off x="394638" y="283641"/>
            <a:ext cx="472200" cy="0"/>
          </a:xfrm>
          <a:prstGeom prst="straightConnector1">
            <a:avLst/>
          </a:prstGeom>
          <a:noFill/>
          <a:ln w="139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35" name="Google Shape;835;p101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43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6" name="Google Shape;836;p101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37" name="Google Shape;837;p101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70.xml"/><Relationship Id="rId47" Type="http://schemas.openxmlformats.org/officeDocument/2006/relationships/slideLayout" Target="../slideLayouts/slideLayout75.xml"/><Relationship Id="rId63" Type="http://schemas.openxmlformats.org/officeDocument/2006/relationships/slideLayout" Target="../slideLayouts/slideLayout91.xml"/><Relationship Id="rId68" Type="http://schemas.openxmlformats.org/officeDocument/2006/relationships/slideLayout" Target="../slideLayouts/slideLayout96.xml"/><Relationship Id="rId84" Type="http://schemas.openxmlformats.org/officeDocument/2006/relationships/slideLayout" Target="../slideLayouts/slideLayout112.xml"/><Relationship Id="rId89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60.xml"/><Relationship Id="rId37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81.xml"/><Relationship Id="rId58" Type="http://schemas.openxmlformats.org/officeDocument/2006/relationships/slideLayout" Target="../slideLayouts/slideLayout86.xml"/><Relationship Id="rId74" Type="http://schemas.openxmlformats.org/officeDocument/2006/relationships/slideLayout" Target="../slideLayouts/slideLayout102.xml"/><Relationship Id="rId79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33.xml"/><Relationship Id="rId90" Type="http://schemas.openxmlformats.org/officeDocument/2006/relationships/slideLayout" Target="../slideLayouts/slideLayout118.xml"/><Relationship Id="rId95" Type="http://schemas.openxmlformats.org/officeDocument/2006/relationships/slideLayout" Target="../slideLayouts/slideLayout123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71.xml"/><Relationship Id="rId48" Type="http://schemas.openxmlformats.org/officeDocument/2006/relationships/slideLayout" Target="../slideLayouts/slideLayout76.xml"/><Relationship Id="rId64" Type="http://schemas.openxmlformats.org/officeDocument/2006/relationships/slideLayout" Target="../slideLayouts/slideLayout92.xml"/><Relationship Id="rId69" Type="http://schemas.openxmlformats.org/officeDocument/2006/relationships/slideLayout" Target="../slideLayouts/slideLayout97.xml"/><Relationship Id="rId80" Type="http://schemas.openxmlformats.org/officeDocument/2006/relationships/slideLayout" Target="../slideLayouts/slideLayout108.xml"/><Relationship Id="rId85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38" Type="http://schemas.openxmlformats.org/officeDocument/2006/relationships/slideLayout" Target="../slideLayouts/slideLayout66.xml"/><Relationship Id="rId46" Type="http://schemas.openxmlformats.org/officeDocument/2006/relationships/slideLayout" Target="../slideLayouts/slideLayout74.xml"/><Relationship Id="rId59" Type="http://schemas.openxmlformats.org/officeDocument/2006/relationships/slideLayout" Target="../slideLayouts/slideLayout87.xml"/><Relationship Id="rId67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48.xml"/><Relationship Id="rId41" Type="http://schemas.openxmlformats.org/officeDocument/2006/relationships/slideLayout" Target="../slideLayouts/slideLayout69.xml"/><Relationship Id="rId54" Type="http://schemas.openxmlformats.org/officeDocument/2006/relationships/slideLayout" Target="../slideLayouts/slideLayout82.xml"/><Relationship Id="rId62" Type="http://schemas.openxmlformats.org/officeDocument/2006/relationships/slideLayout" Target="../slideLayouts/slideLayout90.xml"/><Relationship Id="rId70" Type="http://schemas.openxmlformats.org/officeDocument/2006/relationships/slideLayout" Target="../slideLayouts/slideLayout98.xml"/><Relationship Id="rId75" Type="http://schemas.openxmlformats.org/officeDocument/2006/relationships/slideLayout" Target="../slideLayouts/slideLayout103.xml"/><Relationship Id="rId83" Type="http://schemas.openxmlformats.org/officeDocument/2006/relationships/slideLayout" Target="../slideLayouts/slideLayout111.xml"/><Relationship Id="rId88" Type="http://schemas.openxmlformats.org/officeDocument/2006/relationships/slideLayout" Target="../slideLayouts/slideLayout116.xml"/><Relationship Id="rId91" Type="http://schemas.openxmlformats.org/officeDocument/2006/relationships/slideLayout" Target="../slideLayouts/slideLayout119.xml"/><Relationship Id="rId96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slideLayout" Target="../slideLayouts/slideLayout64.xml"/><Relationship Id="rId49" Type="http://schemas.openxmlformats.org/officeDocument/2006/relationships/slideLayout" Target="../slideLayouts/slideLayout77.xml"/><Relationship Id="rId57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9.xml"/><Relationship Id="rId44" Type="http://schemas.openxmlformats.org/officeDocument/2006/relationships/slideLayout" Target="../slideLayouts/slideLayout72.xml"/><Relationship Id="rId52" Type="http://schemas.openxmlformats.org/officeDocument/2006/relationships/slideLayout" Target="../slideLayouts/slideLayout80.xml"/><Relationship Id="rId60" Type="http://schemas.openxmlformats.org/officeDocument/2006/relationships/slideLayout" Target="../slideLayouts/slideLayout88.xml"/><Relationship Id="rId65" Type="http://schemas.openxmlformats.org/officeDocument/2006/relationships/slideLayout" Target="../slideLayouts/slideLayout93.xml"/><Relationship Id="rId73" Type="http://schemas.openxmlformats.org/officeDocument/2006/relationships/slideLayout" Target="../slideLayouts/slideLayout101.xml"/><Relationship Id="rId78" Type="http://schemas.openxmlformats.org/officeDocument/2006/relationships/slideLayout" Target="../slideLayouts/slideLayout106.xml"/><Relationship Id="rId81" Type="http://schemas.openxmlformats.org/officeDocument/2006/relationships/slideLayout" Target="../slideLayouts/slideLayout109.xml"/><Relationship Id="rId86" Type="http://schemas.openxmlformats.org/officeDocument/2006/relationships/slideLayout" Target="../slideLayouts/slideLayout114.xml"/><Relationship Id="rId94" Type="http://schemas.openxmlformats.org/officeDocument/2006/relationships/slideLayout" Target="../slideLayouts/slideLayout122.xml"/><Relationship Id="rId99" Type="http://schemas.openxmlformats.org/officeDocument/2006/relationships/theme" Target="../theme/theme2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67.xml"/><Relationship Id="rId34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78.xml"/><Relationship Id="rId55" Type="http://schemas.openxmlformats.org/officeDocument/2006/relationships/slideLayout" Target="../slideLayouts/slideLayout83.xml"/><Relationship Id="rId76" Type="http://schemas.openxmlformats.org/officeDocument/2006/relationships/slideLayout" Target="../slideLayouts/slideLayout104.xml"/><Relationship Id="rId97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35.xml"/><Relationship Id="rId71" Type="http://schemas.openxmlformats.org/officeDocument/2006/relationships/slideLayout" Target="../slideLayouts/slideLayout99.xml"/><Relationship Id="rId9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68.xml"/><Relationship Id="rId45" Type="http://schemas.openxmlformats.org/officeDocument/2006/relationships/slideLayout" Target="../slideLayouts/slideLayout73.xml"/><Relationship Id="rId66" Type="http://schemas.openxmlformats.org/officeDocument/2006/relationships/slideLayout" Target="../slideLayouts/slideLayout94.xml"/><Relationship Id="rId87" Type="http://schemas.openxmlformats.org/officeDocument/2006/relationships/slideLayout" Target="../slideLayouts/slideLayout115.xml"/><Relationship Id="rId61" Type="http://schemas.openxmlformats.org/officeDocument/2006/relationships/slideLayout" Target="../slideLayouts/slideLayout89.xml"/><Relationship Id="rId82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56" Type="http://schemas.openxmlformats.org/officeDocument/2006/relationships/slideLayout" Target="../slideLayouts/slideLayout84.xml"/><Relationship Id="rId7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36.xml"/><Relationship Id="rId51" Type="http://schemas.openxmlformats.org/officeDocument/2006/relationships/slideLayout" Target="../slideLayouts/slideLayout79.xml"/><Relationship Id="rId72" Type="http://schemas.openxmlformats.org/officeDocument/2006/relationships/slideLayout" Target="../slideLayouts/slideLayout100.xml"/><Relationship Id="rId93" Type="http://schemas.openxmlformats.org/officeDocument/2006/relationships/slideLayout" Target="../slideLayouts/slideLayout121.xml"/><Relationship Id="rId98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43367"/>
              </a:buClr>
              <a:buSzPts val="1900"/>
              <a:buFont typeface="Helvetica Neue"/>
              <a:buNone/>
              <a:defRPr sz="1900" b="1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1AF46"/>
              </a:buClr>
              <a:buSzPts val="1400"/>
              <a:buFont typeface="Helvetica Neue"/>
              <a:buChar char="●"/>
              <a:defRPr b="1">
                <a:solidFill>
                  <a:srgbClr val="1669C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1AF46"/>
              </a:buClr>
              <a:buSzPts val="1300"/>
              <a:buFont typeface="Helvetica Neue"/>
              <a:buChar char="○"/>
              <a:defRPr sz="1300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1AF46"/>
              </a:buClr>
              <a:buSzPts val="1100"/>
              <a:buFont typeface="Helvetica Neue"/>
              <a:buChar char="■"/>
              <a:defRPr sz="1100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921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1AF46"/>
              </a:buClr>
              <a:buSzPts val="1000"/>
              <a:buFont typeface="Helvetica Neue"/>
              <a:buChar char="●"/>
              <a:defRPr sz="1000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1AF46"/>
              </a:buClr>
              <a:buSzPts val="900"/>
              <a:buFont typeface="Helvetica Neue"/>
              <a:buChar char="○"/>
              <a:defRPr sz="900">
                <a:solidFill>
                  <a:srgbClr val="3B5E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43367"/>
              </a:buClr>
              <a:buSzPts val="1300"/>
              <a:buFont typeface="Helvetica Neue"/>
              <a:buChar char="■"/>
              <a:defRPr sz="1300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43367"/>
              </a:buClr>
              <a:buSzPts val="1300"/>
              <a:buFont typeface="Helvetica Neue"/>
              <a:buChar char="●"/>
              <a:defRPr sz="1300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43367"/>
              </a:buClr>
              <a:buSzPts val="1300"/>
              <a:buFont typeface="Helvetica Neue"/>
              <a:buChar char="○"/>
              <a:defRPr sz="1300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111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143367"/>
              </a:buClr>
              <a:buSzPts val="1300"/>
              <a:buFont typeface="Helvetica Neue"/>
              <a:buChar char="■"/>
              <a:defRPr sz="1300">
                <a:solidFill>
                  <a:srgbClr val="1433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0"/>
          <p:cNvSpPr/>
          <p:nvPr/>
        </p:nvSpPr>
        <p:spPr>
          <a:xfrm>
            <a:off x="8503750" y="4619206"/>
            <a:ext cx="296700" cy="285000"/>
          </a:xfrm>
          <a:prstGeom prst="rect">
            <a:avLst/>
          </a:prstGeom>
          <a:solidFill>
            <a:schemeClr val="lt1">
              <a:alpha val="78430"/>
            </a:schemeClr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30"/>
          <p:cNvSpPr txBox="1"/>
          <p:nvPr/>
        </p:nvSpPr>
        <p:spPr>
          <a:xfrm>
            <a:off x="8503750" y="4626406"/>
            <a:ext cx="29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0021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900" b="1" i="0" u="none" strike="noStrike" cap="none">
              <a:solidFill>
                <a:srgbClr val="0021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40" name="Google Shape;240;p30"/>
          <p:cNvCxnSpPr/>
          <p:nvPr/>
        </p:nvCxnSpPr>
        <p:spPr>
          <a:xfrm>
            <a:off x="8503750" y="4894416"/>
            <a:ext cx="296700" cy="0"/>
          </a:xfrm>
          <a:prstGeom prst="straightConnector1">
            <a:avLst/>
          </a:prstGeom>
          <a:noFill/>
          <a:ln w="63500" cap="flat" cmpd="sng">
            <a:solidFill>
              <a:srgbClr val="ABC1D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  <p:sldLayoutId id="2147483704" r:id="rId29"/>
    <p:sldLayoutId id="2147483705" r:id="rId30"/>
    <p:sldLayoutId id="2147483706" r:id="rId31"/>
    <p:sldLayoutId id="2147483707" r:id="rId32"/>
    <p:sldLayoutId id="2147483708" r:id="rId33"/>
    <p:sldLayoutId id="2147483709" r:id="rId34"/>
    <p:sldLayoutId id="2147483710" r:id="rId35"/>
    <p:sldLayoutId id="2147483711" r:id="rId36"/>
    <p:sldLayoutId id="2147483712" r:id="rId37"/>
    <p:sldLayoutId id="2147483713" r:id="rId38"/>
    <p:sldLayoutId id="2147483714" r:id="rId39"/>
    <p:sldLayoutId id="2147483715" r:id="rId40"/>
    <p:sldLayoutId id="2147483716" r:id="rId41"/>
    <p:sldLayoutId id="2147483717" r:id="rId42"/>
    <p:sldLayoutId id="2147483718" r:id="rId43"/>
    <p:sldLayoutId id="2147483719" r:id="rId44"/>
    <p:sldLayoutId id="2147483720" r:id="rId45"/>
    <p:sldLayoutId id="2147483721" r:id="rId46"/>
    <p:sldLayoutId id="2147483722" r:id="rId47"/>
    <p:sldLayoutId id="2147483723" r:id="rId48"/>
    <p:sldLayoutId id="2147483724" r:id="rId49"/>
    <p:sldLayoutId id="2147483725" r:id="rId50"/>
    <p:sldLayoutId id="2147483726" r:id="rId51"/>
    <p:sldLayoutId id="2147483727" r:id="rId52"/>
    <p:sldLayoutId id="2147483728" r:id="rId53"/>
    <p:sldLayoutId id="2147483729" r:id="rId54"/>
    <p:sldLayoutId id="2147483730" r:id="rId55"/>
    <p:sldLayoutId id="2147483731" r:id="rId56"/>
    <p:sldLayoutId id="2147483732" r:id="rId57"/>
    <p:sldLayoutId id="2147483733" r:id="rId58"/>
    <p:sldLayoutId id="2147483734" r:id="rId59"/>
    <p:sldLayoutId id="2147483735" r:id="rId60"/>
    <p:sldLayoutId id="2147483736" r:id="rId61"/>
    <p:sldLayoutId id="2147483737" r:id="rId62"/>
    <p:sldLayoutId id="2147483738" r:id="rId63"/>
    <p:sldLayoutId id="2147483739" r:id="rId64"/>
    <p:sldLayoutId id="2147483740" r:id="rId65"/>
    <p:sldLayoutId id="2147483741" r:id="rId66"/>
    <p:sldLayoutId id="2147483742" r:id="rId67"/>
    <p:sldLayoutId id="2147483743" r:id="rId68"/>
    <p:sldLayoutId id="2147483744" r:id="rId69"/>
    <p:sldLayoutId id="2147483745" r:id="rId70"/>
    <p:sldLayoutId id="2147483746" r:id="rId71"/>
    <p:sldLayoutId id="2147483747" r:id="rId72"/>
    <p:sldLayoutId id="2147483748" r:id="rId73"/>
    <p:sldLayoutId id="2147483749" r:id="rId74"/>
    <p:sldLayoutId id="2147483750" r:id="rId75"/>
    <p:sldLayoutId id="2147483751" r:id="rId76"/>
    <p:sldLayoutId id="2147483752" r:id="rId77"/>
    <p:sldLayoutId id="2147483753" r:id="rId78"/>
    <p:sldLayoutId id="2147483754" r:id="rId79"/>
    <p:sldLayoutId id="2147483755" r:id="rId80"/>
    <p:sldLayoutId id="2147483756" r:id="rId81"/>
    <p:sldLayoutId id="2147483757" r:id="rId82"/>
    <p:sldLayoutId id="2147483758" r:id="rId83"/>
    <p:sldLayoutId id="2147483759" r:id="rId84"/>
    <p:sldLayoutId id="2147483760" r:id="rId85"/>
    <p:sldLayoutId id="2147483761" r:id="rId86"/>
    <p:sldLayoutId id="2147483762" r:id="rId87"/>
    <p:sldLayoutId id="2147483763" r:id="rId88"/>
    <p:sldLayoutId id="2147483764" r:id="rId89"/>
    <p:sldLayoutId id="2147483765" r:id="rId90"/>
    <p:sldLayoutId id="2147483766" r:id="rId91"/>
    <p:sldLayoutId id="2147483767" r:id="rId92"/>
    <p:sldLayoutId id="2147483768" r:id="rId93"/>
    <p:sldLayoutId id="2147483769" r:id="rId94"/>
    <p:sldLayoutId id="2147483770" r:id="rId95"/>
    <p:sldLayoutId id="2147483771" r:id="rId96"/>
    <p:sldLayoutId id="2147483772" r:id="rId97"/>
    <p:sldLayoutId id="2147483773" r:id="rId9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mwhite@wested.or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129"/>
          <p:cNvSpPr txBox="1">
            <a:spLocks noGrp="1"/>
          </p:cNvSpPr>
          <p:nvPr>
            <p:ph type="title"/>
          </p:nvPr>
        </p:nvSpPr>
        <p:spPr>
          <a:xfrm>
            <a:off x="661302" y="686763"/>
            <a:ext cx="7766700" cy="19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sz="3600" dirty="0"/>
              <a:t>Learnings from the Formative Evaluation of the Teacher Residency Grant Program </a:t>
            </a:r>
            <a:endParaRPr sz="1700" dirty="0"/>
          </a:p>
        </p:txBody>
      </p:sp>
      <p:sp>
        <p:nvSpPr>
          <p:cNvPr id="1064" name="Google Shape;1064;p129"/>
          <p:cNvSpPr txBox="1">
            <a:spLocks noGrp="1"/>
          </p:cNvSpPr>
          <p:nvPr>
            <p:ph type="subTitle" idx="4294967295"/>
          </p:nvPr>
        </p:nvSpPr>
        <p:spPr>
          <a:xfrm>
            <a:off x="674300" y="3272341"/>
            <a:ext cx="7977900" cy="1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Melissa Eiler White, Project Director, WestEd</a:t>
            </a:r>
            <a:endParaRPr sz="1400"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</a:rPr>
              <a:t>California Commission on Teacher Credentialing</a:t>
            </a:r>
            <a:endParaRPr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</a:rPr>
              <a:t>December 3 &amp; 4, 2020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065" name="Google Shape;1065;p129"/>
          <p:cNvSpPr txBox="1">
            <a:spLocks noGrp="1"/>
          </p:cNvSpPr>
          <p:nvPr>
            <p:ph type="sldNum" idx="12"/>
          </p:nvPr>
        </p:nvSpPr>
        <p:spPr>
          <a:xfrm>
            <a:off x="8503750" y="4616568"/>
            <a:ext cx="296700" cy="273900"/>
          </a:xfrm>
          <a:prstGeom prst="rect">
            <a:avLst/>
          </a:prstGeom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138"/>
          <p:cNvSpPr txBox="1">
            <a:spLocks noGrp="1"/>
          </p:cNvSpPr>
          <p:nvPr>
            <p:ph type="title"/>
          </p:nvPr>
        </p:nvSpPr>
        <p:spPr>
          <a:xfrm>
            <a:off x="394638" y="433232"/>
            <a:ext cx="8367300" cy="591600"/>
          </a:xfrm>
          <a:prstGeom prst="rect">
            <a:avLst/>
          </a:prstGeom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Close to 80% plan to take jobs in the partner districts</a:t>
            </a:r>
            <a:endParaRPr sz="2400"/>
          </a:p>
        </p:txBody>
      </p:sp>
      <p:pic>
        <p:nvPicPr>
          <p:cNvPr id="1130" name="Google Shape;1130;p138" descr="How likely are you to take a teaching job in your placement district after completing the program? (n=156)&#10;Extremely unlikely 4%, Unlikely 3%, Unsure 14%, Likely 20%, Extremely likely 60%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7232"/>
            <a:ext cx="8839200" cy="2866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139"/>
          <p:cNvSpPr txBox="1">
            <a:spLocks noGrp="1"/>
          </p:cNvSpPr>
          <p:nvPr>
            <p:ph type="title"/>
          </p:nvPr>
        </p:nvSpPr>
        <p:spPr>
          <a:xfrm>
            <a:off x="388338" y="405682"/>
            <a:ext cx="8367300" cy="591600"/>
          </a:xfrm>
          <a:prstGeom prst="rect">
            <a:avLst/>
          </a:prstGeom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Reasons for unemployment uncertainty largely COVID driven</a:t>
            </a:r>
            <a:endParaRPr sz="2000" dirty="0"/>
          </a:p>
        </p:txBody>
      </p:sp>
      <p:grpSp>
        <p:nvGrpSpPr>
          <p:cNvPr id="1136" name="Google Shape;1136;p139" descr="[Residents] Why did you indicate you are unsure or unlikely to take a teaching job in your placement district?  Check all that apply. (n=32)&#10;The effects of the COVID-19 crisis may impact hiring in my district, 13.&#10;There are too few job openings in my credential area, 11.&#10;I will be living too far away from my district, 8.&#10;Personal reasons/life event, 3.&#10;My placement district is not a good place to work for me, 2.&#10;I might pursue a job other than teaching, 1.&#10;Other (please indicate), 13."/>
          <p:cNvGrpSpPr/>
          <p:nvPr/>
        </p:nvGrpSpPr>
        <p:grpSpPr>
          <a:xfrm>
            <a:off x="890275" y="730000"/>
            <a:ext cx="7785274" cy="4166676"/>
            <a:chOff x="881100" y="766750"/>
            <a:chExt cx="7785274" cy="4166676"/>
          </a:xfrm>
        </p:grpSpPr>
        <p:grpSp>
          <p:nvGrpSpPr>
            <p:cNvPr id="1137" name="Google Shape;1137;p139"/>
            <p:cNvGrpSpPr/>
            <p:nvPr/>
          </p:nvGrpSpPr>
          <p:grpSpPr>
            <a:xfrm>
              <a:off x="881100" y="1295675"/>
              <a:ext cx="6578502" cy="3637751"/>
              <a:chOff x="881100" y="1249750"/>
              <a:chExt cx="6578502" cy="3637751"/>
            </a:xfrm>
          </p:grpSpPr>
          <p:pic>
            <p:nvPicPr>
              <p:cNvPr id="1138" name="Google Shape;1138;p139"/>
              <p:cNvPicPr preferRelativeResize="0"/>
              <p:nvPr/>
            </p:nvPicPr>
            <p:blipFill rotWithShape="1">
              <a:blip r:embed="rId3">
                <a:alphaModFix/>
              </a:blip>
              <a:srcRect l="20704" t="9600"/>
              <a:stretch/>
            </p:blipFill>
            <p:spPr>
              <a:xfrm>
                <a:off x="2590125" y="1249750"/>
                <a:ext cx="4869477" cy="363775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39" name="Google Shape;1139;p139"/>
              <p:cNvPicPr preferRelativeResize="0"/>
              <p:nvPr/>
            </p:nvPicPr>
            <p:blipFill rotWithShape="1">
              <a:blip r:embed="rId4">
                <a:alphaModFix/>
              </a:blip>
              <a:srcRect b="10658"/>
              <a:stretch/>
            </p:blipFill>
            <p:spPr>
              <a:xfrm>
                <a:off x="881100" y="1249750"/>
                <a:ext cx="1433400" cy="30603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40" name="Google Shape;1140;p139"/>
              <p:cNvPicPr preferRelativeResize="0"/>
              <p:nvPr/>
            </p:nvPicPr>
            <p:blipFill rotWithShape="1">
              <a:blip r:embed="rId5">
                <a:alphaModFix/>
              </a:blip>
              <a:srcRect t="-20920" b="20920"/>
              <a:stretch/>
            </p:blipFill>
            <p:spPr>
              <a:xfrm>
                <a:off x="908002" y="4272532"/>
                <a:ext cx="1379598" cy="21948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41" name="Google Shape;1141;p13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056250" y="766750"/>
              <a:ext cx="7610124" cy="509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42" name="Google Shape;1142;p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4125" y="4574050"/>
            <a:ext cx="1423800" cy="431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140"/>
          <p:cNvSpPr txBox="1">
            <a:spLocks noGrp="1"/>
          </p:cNvSpPr>
          <p:nvPr>
            <p:ph type="title"/>
          </p:nvPr>
        </p:nvSpPr>
        <p:spPr>
          <a:xfrm>
            <a:off x="394638" y="433232"/>
            <a:ext cx="8367300" cy="591600"/>
          </a:xfrm>
          <a:prstGeom prst="rect">
            <a:avLst/>
          </a:prstGeom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Pre-COVID: A significant minority of residents are experiencing financial hardships</a:t>
            </a:r>
            <a:endParaRPr sz="2400" dirty="0"/>
          </a:p>
        </p:txBody>
      </p:sp>
      <p:pic>
        <p:nvPicPr>
          <p:cNvPr id="1148" name="Google Shape;1148;p140" descr="[Residents] Prior to COVID-19 disruptions, how frequently did you experience the following during your residency program? &#10;Food insecurity (n=173). Constantly 1%, Frequently 1%, Sometimes 10%, Occasionally 12%, Never 76%.&#10;Housing insecurity (n=172). Constantly 1%, Frequently 2%, Sometimes 8%, Occasionally 9%, Never 81%.&#10;An inability to pay some of your bills (n=172). Constantly 3%, Frequently 7%, Sometimes 19%, Occasionally 19%, Never 52%.&#10;An inability to pay some of school-related expenses (textbooks, fees, current tuition) (n=171). Constantly 4%, Frequently 9%, Sometimes 18%, Occasionally 15%, Never 54%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650" y="1177232"/>
            <a:ext cx="7156888" cy="3813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E38C4-CDD3-2507-D6A2-EFC67632B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04" y="403221"/>
            <a:ext cx="4611000" cy="796929"/>
          </a:xfrm>
        </p:spPr>
        <p:txBody>
          <a:bodyPr/>
          <a:lstStyle/>
          <a:p>
            <a:pPr rtl="0"/>
            <a:r>
              <a:rPr lang="en-US" sz="2100" b="1" i="0" dirty="0">
                <a:solidFill>
                  <a:srgbClr val="143367"/>
                </a:solidFill>
                <a:effectLst/>
                <a:latin typeface="Helvetica Neue" panose="020B0604020202020204" charset="0"/>
                <a:ea typeface="Helvetica Neue" panose="020B0604020202020204" charset="0"/>
                <a:cs typeface="Helvetica Neue" panose="020B0604020202020204" charset="0"/>
              </a:rPr>
              <a:t>Those financial hardships worsened in the COVID context</a:t>
            </a:r>
            <a:r>
              <a:rPr lang="en-US" sz="1700" b="0" i="0" dirty="0">
                <a:solidFill>
                  <a:srgbClr val="595959"/>
                </a:solidFill>
                <a:effectLst/>
                <a:latin typeface="Helvetica Neue" panose="020B0604020202020204" charset="0"/>
                <a:ea typeface="Helvetica Neue" panose="020B0604020202020204" charset="0"/>
                <a:cs typeface="Helvetica Neue" panose="020B0604020202020204" charset="0"/>
              </a:rPr>
              <a:t>.</a:t>
            </a:r>
            <a:endParaRPr lang="en-US" dirty="0">
              <a:effectLst/>
            </a:endParaRPr>
          </a:p>
        </p:txBody>
      </p:sp>
      <p:sp>
        <p:nvSpPr>
          <p:cNvPr id="1155" name="Google Shape;1155;p141"/>
          <p:cNvSpPr txBox="1"/>
          <p:nvPr/>
        </p:nvSpPr>
        <p:spPr>
          <a:xfrm>
            <a:off x="284475" y="1018356"/>
            <a:ext cx="4409700" cy="3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76 percent of residents of color who commented on their financial situation described a negative shift, compared with just 10 percent of White residents. </a:t>
            </a:r>
            <a:endParaRPr sz="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700" b="1" dirty="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0" dirty="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0" dirty="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4" name="Google Shape;1154;p141"/>
          <p:cNvSpPr txBox="1">
            <a:spLocks noGrp="1"/>
          </p:cNvSpPr>
          <p:nvPr>
            <p:ph type="body" idx="3"/>
          </p:nvPr>
        </p:nvSpPr>
        <p:spPr>
          <a:xfrm>
            <a:off x="6315696" y="679850"/>
            <a:ext cx="2536800" cy="2038500"/>
          </a:xfrm>
          <a:prstGeom prst="rect">
            <a:avLst/>
          </a:prstGeom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ABC1DA"/>
                </a:solidFill>
              </a:rPr>
              <a:t>“The COVID-19 crisis has caused me to lose all of my income. I relied on the income of the once per week substitute teaching to help pay bills at home that was promised from the program. I also lost my other job  due to the crisis.”</a:t>
            </a:r>
            <a:endParaRPr sz="1800" b="1" dirty="0">
              <a:solidFill>
                <a:srgbClr val="ABC1DA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ABC1DA"/>
              </a:solidFill>
            </a:endParaRPr>
          </a:p>
          <a:p>
            <a:pPr marL="457200" lvl="0" indent="-330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-"/>
            </a:pPr>
            <a:r>
              <a:rPr lang="en" sz="1800" b="1" dirty="0">
                <a:solidFill>
                  <a:srgbClr val="FFFFFF"/>
                </a:solidFill>
              </a:rPr>
              <a:t>Resident</a:t>
            </a:r>
            <a:endParaRPr sz="1800" b="1"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 dirty="0">
              <a:solidFill>
                <a:srgbClr val="ABC1DA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142"/>
          <p:cNvSpPr txBox="1">
            <a:spLocks noGrp="1"/>
          </p:cNvSpPr>
          <p:nvPr>
            <p:ph type="body" idx="1"/>
          </p:nvPr>
        </p:nvSpPr>
        <p:spPr>
          <a:xfrm>
            <a:off x="388338" y="1327959"/>
            <a:ext cx="8367300" cy="3211200"/>
          </a:xfrm>
          <a:prstGeom prst="rect">
            <a:avLst/>
          </a:prstGeom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342900" lvl="0" indent="-2667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</a:rPr>
              <a:t>Residents and mentors worried about a loss of teaching and learning experience </a:t>
            </a:r>
            <a:endParaRPr sz="1600">
              <a:solidFill>
                <a:schemeClr val="dk2"/>
              </a:solidFill>
            </a:endParaRPr>
          </a:p>
          <a:p>
            <a:pPr marL="685800" lvl="1" indent="-247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</a:pPr>
            <a:r>
              <a:rPr lang="en" sz="1300">
                <a:solidFill>
                  <a:schemeClr val="dk2"/>
                </a:solidFill>
              </a:rPr>
              <a:t>Experience of teaching a full lesson on their own</a:t>
            </a:r>
            <a:endParaRPr sz="1300">
              <a:solidFill>
                <a:schemeClr val="dk2"/>
              </a:solidFill>
            </a:endParaRPr>
          </a:p>
          <a:p>
            <a:pPr marL="685800" lvl="1" indent="-247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</a:pPr>
            <a:r>
              <a:rPr lang="en" sz="1300">
                <a:solidFill>
                  <a:schemeClr val="dk2"/>
                </a:solidFill>
              </a:rPr>
              <a:t>Less time to practice skills like classroom management</a:t>
            </a:r>
            <a:endParaRPr sz="1300">
              <a:solidFill>
                <a:schemeClr val="dk2"/>
              </a:solidFill>
            </a:endParaRPr>
          </a:p>
          <a:p>
            <a:pPr marL="685800" lvl="1" indent="-247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</a:pPr>
            <a:r>
              <a:rPr lang="en" sz="1300">
                <a:solidFill>
                  <a:schemeClr val="dk2"/>
                </a:solidFill>
              </a:rPr>
              <a:t>For SPED, particular missed opportunities such as missing IEP meetings and conducting assessments</a:t>
            </a:r>
            <a:endParaRPr sz="1300">
              <a:solidFill>
                <a:schemeClr val="dk2"/>
              </a:solidFill>
            </a:endParaRPr>
          </a:p>
          <a:p>
            <a:pPr marL="34290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</a:rPr>
              <a:t>But most resident-mentor pairs quickly adapted to an online environment</a:t>
            </a:r>
            <a:endParaRPr sz="1600">
              <a:solidFill>
                <a:schemeClr val="dk2"/>
              </a:solidFill>
            </a:endParaRPr>
          </a:p>
          <a:p>
            <a:pPr marL="685800" lvl="1" indent="-247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</a:pPr>
            <a:r>
              <a:rPr lang="en" sz="1300">
                <a:solidFill>
                  <a:schemeClr val="dk2"/>
                </a:solidFill>
              </a:rPr>
              <a:t>The vast majority of residents and mentors reported that they continued to collaborate</a:t>
            </a:r>
            <a:endParaRPr sz="1300">
              <a:solidFill>
                <a:schemeClr val="dk2"/>
              </a:solidFill>
            </a:endParaRPr>
          </a:p>
          <a:p>
            <a:pPr marL="685800" lvl="1" indent="-247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</a:pPr>
            <a:r>
              <a:rPr lang="en" sz="1300">
                <a:solidFill>
                  <a:schemeClr val="dk2"/>
                </a:solidFill>
              </a:rPr>
              <a:t>Residents supported elements of online classroom instruction, including planning lessons, conducting or assisting with Zoom meetings with students, holding office hours, grading, and researching ways to use online tools</a:t>
            </a:r>
            <a:endParaRPr sz="13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142"/>
          <p:cNvSpPr txBox="1">
            <a:spLocks noGrp="1"/>
          </p:cNvSpPr>
          <p:nvPr>
            <p:ph type="title"/>
          </p:nvPr>
        </p:nvSpPr>
        <p:spPr>
          <a:xfrm>
            <a:off x="1004250" y="336826"/>
            <a:ext cx="8367300" cy="1017300"/>
          </a:xfrm>
          <a:prstGeom prst="rect">
            <a:avLst/>
          </a:prstGeom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</a:t>
            </a:r>
            <a:r>
              <a:rPr lang="en" sz="2400" dirty="0"/>
              <a:t>nsights into how school closures impacted resident clinical experiences</a:t>
            </a:r>
            <a:endParaRPr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43"/>
          <p:cNvSpPr txBox="1">
            <a:spLocks noGrp="1"/>
          </p:cNvSpPr>
          <p:nvPr>
            <p:ph type="title"/>
          </p:nvPr>
        </p:nvSpPr>
        <p:spPr>
          <a:xfrm>
            <a:off x="394638" y="433232"/>
            <a:ext cx="8367300" cy="591600"/>
          </a:xfrm>
          <a:prstGeom prst="rect">
            <a:avLst/>
          </a:prstGeom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Partnerships are working to strengthen key components of their residency programs</a:t>
            </a:r>
            <a:endParaRPr sz="2400"/>
          </a:p>
        </p:txBody>
      </p:sp>
      <p:sp>
        <p:nvSpPr>
          <p:cNvPr id="1168" name="Google Shape;1168;p143"/>
          <p:cNvSpPr txBox="1"/>
          <p:nvPr/>
        </p:nvSpPr>
        <p:spPr>
          <a:xfrm>
            <a:off x="485425" y="1466200"/>
            <a:ext cx="8276400" cy="29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elvetica Neue"/>
              <a:buChar char="●"/>
            </a:pPr>
            <a:r>
              <a:rPr lang="en" sz="1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Recruiting high-ability residents, particularly residents of color.</a:t>
            </a:r>
            <a:endParaRPr sz="16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1143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Creating strong connections between coursework and clinical experience, including training and support for mentor teachers.</a:t>
            </a:r>
            <a:endParaRPr sz="16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114300" lvl="0" indent="-3302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elvetica Neue"/>
              <a:buChar char="●"/>
            </a:pPr>
            <a:r>
              <a:rPr lang="en" sz="1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Establishing strong IHE/LEA partnerships.</a:t>
            </a:r>
            <a:endParaRPr sz="16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114300" lvl="0" indent="-3302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elvetica Neue"/>
              <a:buChar char="●"/>
            </a:pPr>
            <a:r>
              <a:rPr lang="en" sz="1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Developing sustainable financial models.</a:t>
            </a:r>
            <a:endParaRPr sz="16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114300" lvl="0" indent="0" algn="l" rtl="0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  <a:buNone/>
            </a:pPr>
            <a:endParaRPr sz="1600" b="1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144"/>
          <p:cNvSpPr txBox="1">
            <a:spLocks noGrp="1"/>
          </p:cNvSpPr>
          <p:nvPr>
            <p:ph type="title"/>
          </p:nvPr>
        </p:nvSpPr>
        <p:spPr>
          <a:xfrm>
            <a:off x="394638" y="433232"/>
            <a:ext cx="8367300" cy="591600"/>
          </a:xfrm>
          <a:prstGeom prst="rect">
            <a:avLst/>
          </a:prstGeom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Recommendations for policy &amp; practice</a:t>
            </a:r>
            <a:endParaRPr sz="2400"/>
          </a:p>
        </p:txBody>
      </p:sp>
      <p:sp>
        <p:nvSpPr>
          <p:cNvPr id="1173" name="Google Shape;1173;p144"/>
          <p:cNvSpPr txBox="1">
            <a:spLocks noGrp="1"/>
          </p:cNvSpPr>
          <p:nvPr>
            <p:ph type="body" idx="1"/>
          </p:nvPr>
        </p:nvSpPr>
        <p:spPr>
          <a:xfrm>
            <a:off x="394638" y="1218009"/>
            <a:ext cx="8367300" cy="3211200"/>
          </a:xfrm>
          <a:prstGeom prst="rect">
            <a:avLst/>
          </a:prstGeom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elvetica Neue"/>
              <a:buChar char="●"/>
            </a:pPr>
            <a:r>
              <a:rPr lang="en" sz="1600" b="0">
                <a:solidFill>
                  <a:schemeClr val="dk2"/>
                </a:solidFill>
              </a:rPr>
              <a:t>Ensure stable leadership roles in both the IHEs and the LEAs that are participating in the residency partnership.</a:t>
            </a:r>
            <a:endParaRPr sz="1600" b="0">
              <a:solidFill>
                <a:schemeClr val="dk2"/>
              </a:solidFill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elvetica Neue"/>
              <a:buChar char="●"/>
            </a:pPr>
            <a:r>
              <a:rPr lang="en" sz="1600" b="0">
                <a:solidFill>
                  <a:schemeClr val="dk2"/>
                </a:solidFill>
              </a:rPr>
              <a:t>Ground technical assistance in expertise in building residency programs &amp; include practical strategies and resources to accelerate the progress of the teacher residencies. </a:t>
            </a:r>
            <a:endParaRPr sz="1600" b="0">
              <a:solidFill>
                <a:schemeClr val="dk2"/>
              </a:solidFill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elvetica Neue"/>
              <a:buChar char="●"/>
            </a:pPr>
            <a:r>
              <a:rPr lang="en" sz="1600" b="0">
                <a:solidFill>
                  <a:schemeClr val="dk2"/>
                </a:solidFill>
              </a:rPr>
              <a:t>Ensure that programs are encouraged to take a stance of learning and improvement.</a:t>
            </a:r>
            <a:endParaRPr sz="1600" b="0">
              <a:solidFill>
                <a:schemeClr val="dk2"/>
              </a:solidFill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elvetica Neue"/>
              <a:buChar char="●"/>
            </a:pPr>
            <a:r>
              <a:rPr lang="en" sz="1600" b="0">
                <a:solidFill>
                  <a:schemeClr val="dk2"/>
                </a:solidFill>
              </a:rPr>
              <a:t>Prioritize supports for the cohort of residents entering their first year as teachers in 2020–21.</a:t>
            </a:r>
            <a:endParaRPr sz="1600" b="0">
              <a:solidFill>
                <a:schemeClr val="dk2"/>
              </a:solidFill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elvetica Neue"/>
              <a:buChar char="●"/>
            </a:pPr>
            <a:r>
              <a:rPr lang="en" sz="1600" b="0">
                <a:solidFill>
                  <a:schemeClr val="dk2"/>
                </a:solidFill>
              </a:rPr>
              <a:t>Ensure that residency stipends can be supplemented with additional financial aid and supports to make the full-year residency a financially viable pathway</a:t>
            </a:r>
            <a:r>
              <a:rPr lang="en"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145"/>
          <p:cNvSpPr txBox="1">
            <a:spLocks noGrp="1"/>
          </p:cNvSpPr>
          <p:nvPr>
            <p:ph type="title"/>
          </p:nvPr>
        </p:nvSpPr>
        <p:spPr>
          <a:xfrm>
            <a:off x="394638" y="433232"/>
            <a:ext cx="8367300" cy="591600"/>
          </a:xfrm>
          <a:prstGeom prst="rect">
            <a:avLst/>
          </a:prstGeom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Looking Ahead to Year 2 of the Evaluation</a:t>
            </a:r>
            <a:endParaRPr sz="2400"/>
          </a:p>
        </p:txBody>
      </p:sp>
      <p:sp>
        <p:nvSpPr>
          <p:cNvPr id="1179" name="Google Shape;1179;p145"/>
          <p:cNvSpPr txBox="1">
            <a:spLocks noGrp="1"/>
          </p:cNvSpPr>
          <p:nvPr>
            <p:ph type="body" idx="1"/>
          </p:nvPr>
        </p:nvSpPr>
        <p:spPr>
          <a:xfrm>
            <a:off x="394638" y="1061384"/>
            <a:ext cx="8367300" cy="3211200"/>
          </a:xfrm>
          <a:prstGeom prst="rect">
            <a:avLst/>
          </a:prstGeom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Helvetica Neue"/>
              <a:buChar char="●"/>
            </a:pPr>
            <a:r>
              <a:rPr lang="en" sz="2000" b="0">
                <a:solidFill>
                  <a:schemeClr val="dk2"/>
                </a:solidFill>
              </a:rPr>
              <a:t>Stakeholder surveys</a:t>
            </a:r>
            <a:endParaRPr sz="2000" b="0">
              <a:solidFill>
                <a:schemeClr val="dk2"/>
              </a:solidFill>
            </a:endParaRPr>
          </a:p>
          <a:p>
            <a: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elvetica Neue"/>
              <a:buChar char="○"/>
            </a:pPr>
            <a:r>
              <a:rPr lang="en" sz="1600">
                <a:solidFill>
                  <a:schemeClr val="dk2"/>
                </a:solidFill>
              </a:rPr>
              <a:t>Attention to the COVID context</a:t>
            </a:r>
            <a:endParaRPr sz="1600">
              <a:solidFill>
                <a:schemeClr val="dk2"/>
              </a:solidFill>
            </a:endParaRPr>
          </a:p>
          <a:p>
            <a: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elvetica Neue"/>
              <a:buChar char="○"/>
            </a:pPr>
            <a:r>
              <a:rPr lang="en" sz="1600">
                <a:solidFill>
                  <a:schemeClr val="dk2"/>
                </a:solidFill>
              </a:rPr>
              <a:t>Further insight into diversity, equity, and inclusion issues for the programs</a:t>
            </a:r>
            <a:endParaRPr sz="1600">
              <a:solidFill>
                <a:schemeClr val="dk2"/>
              </a:solidFill>
            </a:endParaRPr>
          </a:p>
          <a:p>
            <a: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elvetica Neue"/>
              <a:buChar char="○"/>
            </a:pPr>
            <a:r>
              <a:rPr lang="en" sz="1600">
                <a:solidFill>
                  <a:schemeClr val="dk2"/>
                </a:solidFill>
              </a:rPr>
              <a:t>Surveys of residency program completers</a:t>
            </a:r>
            <a:endParaRPr sz="1600">
              <a:solidFill>
                <a:schemeClr val="dk2"/>
              </a:solidFill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Helvetica Neue"/>
              <a:buChar char="●"/>
            </a:pPr>
            <a:r>
              <a:rPr lang="en" sz="2000" b="0">
                <a:solidFill>
                  <a:schemeClr val="dk2"/>
                </a:solidFill>
              </a:rPr>
              <a:t>Employment data</a:t>
            </a:r>
            <a:endParaRPr sz="2000" b="0">
              <a:solidFill>
                <a:schemeClr val="dk2"/>
              </a:solidFill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Helvetica Neue"/>
              <a:buChar char="○"/>
            </a:pPr>
            <a:r>
              <a:rPr lang="en" sz="1600">
                <a:solidFill>
                  <a:schemeClr val="dk2"/>
                </a:solidFill>
              </a:rPr>
              <a:t>What happens to the residents as they complete the program and move into teaching?</a:t>
            </a:r>
            <a:endParaRPr sz="2000">
              <a:solidFill>
                <a:schemeClr val="dk2"/>
              </a:solidFill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Helvetica Neue"/>
              <a:buChar char="●"/>
            </a:pPr>
            <a:r>
              <a:rPr lang="en" sz="2000" b="0">
                <a:solidFill>
                  <a:schemeClr val="dk2"/>
                </a:solidFill>
              </a:rPr>
              <a:t>Spotlights on practice</a:t>
            </a:r>
            <a:endParaRPr sz="2000" b="0">
              <a:solidFill>
                <a:schemeClr val="dk2"/>
              </a:solidFill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Helvetica Neue"/>
              <a:buChar char="○"/>
            </a:pPr>
            <a:r>
              <a:rPr lang="en" sz="1600">
                <a:solidFill>
                  <a:schemeClr val="dk2"/>
                </a:solidFill>
              </a:rPr>
              <a:t>Program implementation practices and resources</a:t>
            </a:r>
            <a:endParaRPr sz="1600">
              <a:solidFill>
                <a:schemeClr val="dk2"/>
              </a:solidFill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Helvetica Neue"/>
              <a:buChar char="○"/>
            </a:pPr>
            <a:r>
              <a:rPr lang="en" sz="1600">
                <a:solidFill>
                  <a:schemeClr val="dk2"/>
                </a:solidFill>
              </a:rPr>
              <a:t>Webinars with partnership teams and written descriptions</a:t>
            </a:r>
            <a:endParaRPr sz="17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6" name="Google Shape;1186;p146" descr="Screenshot: WestEd: Launching the California Teacher Residency Grant Program. Findings from Year 1 (2019-2020). October 2020. Melissa Eller White, Kate Hirschback, Sola Takahashi, Frances Reade, Rebecca Perry, Liam Honigsberg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5225" y="593776"/>
            <a:ext cx="2697650" cy="3468426"/>
          </a:xfrm>
          <a:prstGeom prst="rect">
            <a:avLst/>
          </a:prstGeom>
          <a:noFill/>
          <a:ln>
            <a:noFill/>
          </a:ln>
        </p:spPr>
      </p:pic>
      <p:sp>
        <p:nvSpPr>
          <p:cNvPr id="1185" name="Google Shape;1185;p146"/>
          <p:cNvSpPr txBox="1">
            <a:spLocks noGrp="1"/>
          </p:cNvSpPr>
          <p:nvPr>
            <p:ph type="title"/>
          </p:nvPr>
        </p:nvSpPr>
        <p:spPr>
          <a:xfrm>
            <a:off x="2679743" y="4217800"/>
            <a:ext cx="3784500" cy="591600"/>
          </a:xfrm>
          <a:prstGeom prst="rect">
            <a:avLst/>
          </a:prstGeom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https://tinyurl.com/y5ucmj97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147"/>
          <p:cNvSpPr txBox="1">
            <a:spLocks noGrp="1"/>
          </p:cNvSpPr>
          <p:nvPr>
            <p:ph type="ctrTitle"/>
          </p:nvPr>
        </p:nvSpPr>
        <p:spPr>
          <a:xfrm>
            <a:off x="3592411" y="1598670"/>
            <a:ext cx="4383600" cy="987000"/>
          </a:xfrm>
          <a:prstGeom prst="rect">
            <a:avLst/>
          </a:prstGeom>
        </p:spPr>
        <p:txBody>
          <a:bodyPr spcFirstLastPara="1" wrap="square" lIns="34275" tIns="17125" rIns="34275" bIns="171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 </a:t>
            </a:r>
            <a:endParaRPr/>
          </a:p>
        </p:txBody>
      </p:sp>
      <p:sp>
        <p:nvSpPr>
          <p:cNvPr id="1192" name="Google Shape;1192;p147"/>
          <p:cNvSpPr txBox="1">
            <a:spLocks noGrp="1"/>
          </p:cNvSpPr>
          <p:nvPr>
            <p:ph type="ctrTitle"/>
          </p:nvPr>
        </p:nvSpPr>
        <p:spPr>
          <a:xfrm>
            <a:off x="3592400" y="3672025"/>
            <a:ext cx="4383600" cy="495000"/>
          </a:xfrm>
          <a:prstGeom prst="rect">
            <a:avLst/>
          </a:prstGeom>
        </p:spPr>
        <p:txBody>
          <a:bodyPr spcFirstLastPara="1" wrap="square" lIns="34275" tIns="17125" rIns="34275" bIns="171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Questions?</a:t>
            </a:r>
            <a:endParaRPr sz="1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Melissa Eiler White - </a:t>
            </a:r>
            <a:r>
              <a:rPr lang="en" sz="1600" u="sng" dirty="0">
                <a:solidFill>
                  <a:schemeClr val="hlink"/>
                </a:solidFill>
                <a:hlinkClick r:id="rId3"/>
              </a:rPr>
              <a:t>mwhite@wested.org</a:t>
            </a:r>
            <a:endParaRPr sz="1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30"/>
          <p:cNvSpPr txBox="1">
            <a:spLocks noGrp="1"/>
          </p:cNvSpPr>
          <p:nvPr>
            <p:ph type="title"/>
          </p:nvPr>
        </p:nvSpPr>
        <p:spPr>
          <a:xfrm>
            <a:off x="661302" y="2670537"/>
            <a:ext cx="7766700" cy="194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131"/>
          <p:cNvSpPr txBox="1">
            <a:spLocks noGrp="1"/>
          </p:cNvSpPr>
          <p:nvPr>
            <p:ph type="title"/>
          </p:nvPr>
        </p:nvSpPr>
        <p:spPr>
          <a:xfrm>
            <a:off x="394638" y="433232"/>
            <a:ext cx="8367300" cy="591600"/>
          </a:xfrm>
          <a:prstGeom prst="rect">
            <a:avLst/>
          </a:prstGeom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500" dirty="0">
                <a:solidFill>
                  <a:srgbClr val="002156"/>
                </a:solidFill>
              </a:rPr>
              <a:t>Purpose of the evaluation to support:</a:t>
            </a:r>
            <a:endParaRPr sz="2500" dirty="0">
              <a:solidFill>
                <a:srgbClr val="002156"/>
              </a:solidFill>
            </a:endParaRPr>
          </a:p>
        </p:txBody>
      </p:sp>
      <p:sp>
        <p:nvSpPr>
          <p:cNvPr id="1076" name="Google Shape;1076;p131"/>
          <p:cNvSpPr txBox="1">
            <a:spLocks noGrp="1"/>
          </p:cNvSpPr>
          <p:nvPr>
            <p:ph type="body" idx="1"/>
          </p:nvPr>
        </p:nvSpPr>
        <p:spPr>
          <a:xfrm>
            <a:off x="394638" y="1218009"/>
            <a:ext cx="8367300" cy="3211200"/>
          </a:xfrm>
          <a:prstGeom prst="rect">
            <a:avLst/>
          </a:prstGeom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457200" marR="114300" lvl="0" indent="-33020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 b="1">
                <a:solidFill>
                  <a:schemeClr val="dk2"/>
                </a:solidFill>
              </a:rPr>
              <a:t>practitioners </a:t>
            </a:r>
            <a:r>
              <a:rPr lang="en" sz="1600" b="0">
                <a:solidFill>
                  <a:schemeClr val="dk2"/>
                </a:solidFill>
              </a:rPr>
              <a:t>to know whether the changes they are making are likely to move their programs closer to desired residency characteristics.</a:t>
            </a:r>
            <a:endParaRPr sz="1600">
              <a:solidFill>
                <a:schemeClr val="dk2"/>
              </a:solidFill>
            </a:endParaRPr>
          </a:p>
          <a:p>
            <a:pPr marL="457200" marR="114300" lvl="0" indent="-3302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 b="1">
                <a:solidFill>
                  <a:schemeClr val="dk2"/>
                </a:solidFill>
              </a:rPr>
              <a:t>policymakers &amp; funders </a:t>
            </a:r>
            <a:r>
              <a:rPr lang="en" sz="1600" b="0">
                <a:solidFill>
                  <a:schemeClr val="dk2"/>
                </a:solidFill>
              </a:rPr>
              <a:t>to know the extent to which programs are implementing effective practices and progressing toward desired outcomes.</a:t>
            </a:r>
            <a:endParaRPr sz="1600" b="0">
              <a:solidFill>
                <a:schemeClr val="dk2"/>
              </a:solidFill>
            </a:endParaRPr>
          </a:p>
          <a:p>
            <a:pPr marL="457200" marR="114300" lvl="0" indent="-330200" algn="l" rtl="0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  <a:buClr>
                <a:schemeClr val="dk2"/>
              </a:buClr>
              <a:buSzPts val="1600"/>
              <a:buChar char="●"/>
            </a:pPr>
            <a:r>
              <a:rPr lang="en" sz="1600" b="1">
                <a:solidFill>
                  <a:schemeClr val="dk2"/>
                </a:solidFill>
              </a:rPr>
              <a:t>technical assistance providers</a:t>
            </a:r>
            <a:r>
              <a:rPr lang="en" sz="1600" b="0">
                <a:solidFill>
                  <a:schemeClr val="dk2"/>
                </a:solidFill>
              </a:rPr>
              <a:t> to know how participating grantees are experiencing supports, and the aspects of supports that are especially effective.</a:t>
            </a:r>
            <a:endParaRPr sz="1600" b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132"/>
          <p:cNvSpPr txBox="1">
            <a:spLocks noGrp="1"/>
          </p:cNvSpPr>
          <p:nvPr>
            <p:ph type="title"/>
          </p:nvPr>
        </p:nvSpPr>
        <p:spPr>
          <a:xfrm>
            <a:off x="394638" y="433232"/>
            <a:ext cx="8367300" cy="591600"/>
          </a:xfrm>
          <a:prstGeom prst="rect">
            <a:avLst/>
          </a:prstGeom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500">
                <a:solidFill>
                  <a:srgbClr val="002156"/>
                </a:solidFill>
              </a:rPr>
              <a:t>Topics on the spring surveys</a:t>
            </a:r>
            <a:endParaRPr sz="2500">
              <a:solidFill>
                <a:srgbClr val="002156"/>
              </a:solidFill>
            </a:endParaRPr>
          </a:p>
        </p:txBody>
      </p:sp>
      <p:sp>
        <p:nvSpPr>
          <p:cNvPr id="1082" name="Google Shape;1082;p132"/>
          <p:cNvSpPr txBox="1">
            <a:spLocks noGrp="1"/>
          </p:cNvSpPr>
          <p:nvPr>
            <p:ph type="body" idx="1"/>
          </p:nvPr>
        </p:nvSpPr>
        <p:spPr>
          <a:xfrm>
            <a:off x="394638" y="1218009"/>
            <a:ext cx="8367300" cy="3211200"/>
          </a:xfrm>
          <a:prstGeom prst="rect">
            <a:avLst/>
          </a:prstGeom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●"/>
            </a:pPr>
            <a:r>
              <a:rPr lang="en" sz="1600">
                <a:solidFill>
                  <a:schemeClr val="dk2"/>
                </a:solidFill>
              </a:rPr>
              <a:t>Leading outcome indicators:</a:t>
            </a:r>
            <a:endParaRPr sz="1600">
              <a:solidFill>
                <a:schemeClr val="dk2"/>
              </a:solidFill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○"/>
            </a:pPr>
            <a:r>
              <a:rPr lang="en" sz="1600" b="0">
                <a:solidFill>
                  <a:schemeClr val="dk2"/>
                </a:solidFill>
              </a:rPr>
              <a:t>Global program quality</a:t>
            </a:r>
            <a:endParaRPr sz="1600" b="0">
              <a:solidFill>
                <a:schemeClr val="dk2"/>
              </a:solidFill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○"/>
            </a:pPr>
            <a:r>
              <a:rPr lang="en" sz="1600" b="0">
                <a:solidFill>
                  <a:schemeClr val="dk2"/>
                </a:solidFill>
              </a:rPr>
              <a:t>Completion and employment</a:t>
            </a:r>
            <a:endParaRPr sz="1600" b="0">
              <a:solidFill>
                <a:schemeClr val="dk2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●"/>
            </a:pPr>
            <a:r>
              <a:rPr lang="en" sz="1600">
                <a:solidFill>
                  <a:schemeClr val="dk2"/>
                </a:solidFill>
              </a:rPr>
              <a:t>Program processes</a:t>
            </a:r>
            <a:endParaRPr sz="1600">
              <a:solidFill>
                <a:schemeClr val="dk2"/>
              </a:solidFill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○"/>
            </a:pPr>
            <a:r>
              <a:rPr lang="en" sz="1600">
                <a:solidFill>
                  <a:schemeClr val="dk2"/>
                </a:solidFill>
              </a:rPr>
              <a:t>Partnership</a:t>
            </a:r>
            <a:endParaRPr sz="1600">
              <a:solidFill>
                <a:schemeClr val="dk2"/>
              </a:solidFill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○"/>
            </a:pPr>
            <a:r>
              <a:rPr lang="en" sz="1600">
                <a:solidFill>
                  <a:schemeClr val="dk2"/>
                </a:solidFill>
              </a:rPr>
              <a:t>Recruitment and selection</a:t>
            </a:r>
            <a:endParaRPr sz="1600">
              <a:solidFill>
                <a:schemeClr val="dk2"/>
              </a:solidFill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○"/>
            </a:pPr>
            <a:r>
              <a:rPr lang="en" sz="1600">
                <a:solidFill>
                  <a:schemeClr val="dk2"/>
                </a:solidFill>
              </a:rPr>
              <a:t>Training for mentor teachers &amp; supervisors</a:t>
            </a:r>
            <a:endParaRPr sz="1600">
              <a:solidFill>
                <a:schemeClr val="dk2"/>
              </a:solidFill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○"/>
            </a:pPr>
            <a:r>
              <a:rPr lang="en" sz="1600">
                <a:solidFill>
                  <a:schemeClr val="dk2"/>
                </a:solidFill>
              </a:rPr>
              <a:t>Mentor teacher practices</a:t>
            </a:r>
            <a:endParaRPr sz="1600">
              <a:solidFill>
                <a:schemeClr val="dk2"/>
              </a:solidFill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○"/>
            </a:pPr>
            <a:r>
              <a:rPr lang="en" sz="1600">
                <a:solidFill>
                  <a:schemeClr val="dk2"/>
                </a:solidFill>
              </a:rPr>
              <a:t>Coursework-clinical alignment</a:t>
            </a:r>
            <a:endParaRPr sz="1600">
              <a:solidFill>
                <a:schemeClr val="dk2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●"/>
            </a:pPr>
            <a:r>
              <a:rPr lang="en" sz="1600">
                <a:solidFill>
                  <a:schemeClr val="dk2"/>
                </a:solidFill>
              </a:rPr>
              <a:t>Resident demographics, program structure, financial sustainability</a:t>
            </a:r>
            <a:endParaRPr sz="1600">
              <a:solidFill>
                <a:schemeClr val="dk2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●"/>
            </a:pPr>
            <a:r>
              <a:rPr lang="en" sz="1600">
                <a:solidFill>
                  <a:schemeClr val="dk2"/>
                </a:solidFill>
              </a:rPr>
              <a:t>COVID-19 impact</a:t>
            </a:r>
            <a:endParaRPr sz="1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133"/>
          <p:cNvSpPr txBox="1">
            <a:spLocks noGrp="1"/>
          </p:cNvSpPr>
          <p:nvPr>
            <p:ph type="title"/>
          </p:nvPr>
        </p:nvSpPr>
        <p:spPr>
          <a:xfrm>
            <a:off x="388338" y="503582"/>
            <a:ext cx="8367300" cy="591600"/>
          </a:xfrm>
          <a:prstGeom prst="rect">
            <a:avLst/>
          </a:prstGeom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Stakeholder survey response rates</a:t>
            </a:r>
            <a:endParaRPr sz="2400" dirty="0"/>
          </a:p>
        </p:txBody>
      </p:sp>
      <p:pic>
        <p:nvPicPr>
          <p:cNvPr id="1087" name="Google Shape;1087;p133" descr="Survey: Overall. Fall 2019 response rate: 76% (533 of 703). Spring 2020 response rate: 69% (522 of 756).&#10;Survey: Partnership team members. Fall 2019 response rate: 74% (142 of 193). Spring 2020 response rate: 64% (126 of 196).&#10;Survey: Mentor teachers. Fall 2019 response rate: 74% (168 of 226). Spring 2020 response rate: 71% (172 of 242).&#10;Survey: Residents. Fall 2019 response rate: 82% (188 of 229). Spring 2020 response rate: 73% (183 of 251).&#10;Survey: Supervisors. Fall 2019 response rate: 64% (35 of 55). Fall 2019 response rate: 61% (41 of 67).&#10;Survey: Program leads. Fall 2019 response rate: N/A. Spring 2020 response rate: 75% (21 of 28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38238"/>
            <a:ext cx="8439150" cy="286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134"/>
          <p:cNvSpPr txBox="1">
            <a:spLocks noGrp="1"/>
          </p:cNvSpPr>
          <p:nvPr>
            <p:ph type="title"/>
          </p:nvPr>
        </p:nvSpPr>
        <p:spPr>
          <a:xfrm>
            <a:off x="394638" y="433232"/>
            <a:ext cx="8367300" cy="591600"/>
          </a:xfrm>
          <a:prstGeom prst="rect">
            <a:avLst/>
          </a:prstGeom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/>
              <a:t>A large majority of residents self-identify as people of color</a:t>
            </a:r>
            <a:endParaRPr sz="2300" dirty="0"/>
          </a:p>
        </p:txBody>
      </p:sp>
      <p:pic>
        <p:nvPicPr>
          <p:cNvPr id="1095" name="Google Shape;1095;p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1950" y="2144922"/>
            <a:ext cx="5012449" cy="161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6" name="Google Shape;1096;p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6575" y="4574050"/>
            <a:ext cx="1485900" cy="38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7" name="Picture 16" descr="Stacked bar chart. Residents surveyed (2020) (n=165). None reported  9.1%. Asian 8.6%. Black or African American 1.7%. Filipino 1.1%. Latinx or Hispanic 50.9%. Multiracial 4.0%. White 23.4%. American Indian or Alaska Native, No percentage shown. Native Hawaiian or Pacific Islander, No percentage shown.">
            <a:extLst>
              <a:ext uri="{FF2B5EF4-FFF2-40B4-BE49-F238E27FC236}">
                <a16:creationId xmlns:a16="http://schemas.microsoft.com/office/drawing/2014/main" id="{1A2D54A3-A807-9CDB-260B-13DC9B132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75" y="853354"/>
            <a:ext cx="1974247" cy="372069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135"/>
          <p:cNvSpPr txBox="1">
            <a:spLocks noGrp="1"/>
          </p:cNvSpPr>
          <p:nvPr>
            <p:ph type="title"/>
          </p:nvPr>
        </p:nvSpPr>
        <p:spPr>
          <a:xfrm>
            <a:off x="394638" y="433232"/>
            <a:ext cx="8367300" cy="591600"/>
          </a:xfrm>
          <a:prstGeom prst="rect">
            <a:avLst/>
          </a:prstGeom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Residents better reflect the racial diversity of the student they serve compared with the existing teaching workforce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03" name="Google Shape;1103;p135" descr="Stacked bar chart."/>
          <p:cNvGrpSpPr/>
          <p:nvPr/>
        </p:nvGrpSpPr>
        <p:grpSpPr>
          <a:xfrm>
            <a:off x="410950" y="1144125"/>
            <a:ext cx="4957925" cy="3813875"/>
            <a:chOff x="410950" y="1144125"/>
            <a:chExt cx="4957925" cy="3813875"/>
          </a:xfrm>
        </p:grpSpPr>
        <p:sp>
          <p:nvSpPr>
            <p:cNvPr id="1104" name="Google Shape;1104;p135"/>
            <p:cNvSpPr/>
            <p:nvPr/>
          </p:nvSpPr>
          <p:spPr>
            <a:xfrm>
              <a:off x="410950" y="4626500"/>
              <a:ext cx="1259400" cy="331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05" name="Google Shape;1105;p1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10950" y="1144125"/>
              <a:ext cx="530250" cy="305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9" name="Google Shape;1109;p1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46738" y="4321557"/>
              <a:ext cx="1485900" cy="38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0" name="Google Shape;1110;p13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312975" y="4312032"/>
              <a:ext cx="1362075" cy="400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1" name="Google Shape;1111;p13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787725" y="4316794"/>
              <a:ext cx="1581150" cy="3905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12" name="Google Shape;1112;p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35425" y="2276837"/>
            <a:ext cx="4029149" cy="11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Stacked bar chart. Residents surveyed (2020) (n=165). None reported  9.1%. Asian 8.6%. Black or African American 1.7%. Filipino 1.1%. Latinx or Hispanic 50.9%. Multiracial 4.0%. White 23.4%. American Indian or Alaska Native, No percentage shown. Native Hawaiian or Pacific Islander, No percentage shown.">
            <a:extLst>
              <a:ext uri="{FF2B5EF4-FFF2-40B4-BE49-F238E27FC236}">
                <a16:creationId xmlns:a16="http://schemas.microsoft.com/office/drawing/2014/main" id="{AE1FF9DA-40DF-4C79-49F7-BE14F68E9E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0880" y="1081658"/>
            <a:ext cx="836139" cy="3199141"/>
          </a:xfrm>
          <a:prstGeom prst="rect">
            <a:avLst/>
          </a:prstGeom>
        </p:spPr>
      </p:pic>
      <p:pic>
        <p:nvPicPr>
          <p:cNvPr id="27" name="Picture 26" descr="Stacked bar chart. District Teachers (2017-2018) (n=72,004). None reported 4.7%. American Indian or Alaska Native 0.5%. Asian 8.2%. Black or African American 7.3%. Filipino 2.2%. Latinx or Hispanic 29.6%. Multiracial 0.9%. White 46.4%. Native Hawaiian or Pacific Islander, No percentage shown.">
            <a:extLst>
              <a:ext uri="{FF2B5EF4-FFF2-40B4-BE49-F238E27FC236}">
                <a16:creationId xmlns:a16="http://schemas.microsoft.com/office/drawing/2014/main" id="{5CB88440-FA28-4D3D-F2A0-B1D735421F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2578" y="1069859"/>
            <a:ext cx="931022" cy="3254910"/>
          </a:xfrm>
          <a:prstGeom prst="rect">
            <a:avLst/>
          </a:prstGeom>
        </p:spPr>
      </p:pic>
      <p:pic>
        <p:nvPicPr>
          <p:cNvPr id="31" name="Picture 30" descr="Stacked bar chart. District Students (2019-2020) (n=1,377,645). None reported 0.6%. Asian 7.7%. Black or African American 7.7%. Filipino 2.3%. Latinx or Hispanic 65.2%. Multiracial 2.9%. White 12.7%.  American Indian or Alaska Native, No percentage shown. Native Hawaiian or Pacific Islander, No percentage shown.">
            <a:extLst>
              <a:ext uri="{FF2B5EF4-FFF2-40B4-BE49-F238E27FC236}">
                <a16:creationId xmlns:a16="http://schemas.microsoft.com/office/drawing/2014/main" id="{65FCE302-1232-3485-E4D4-06EFBC711F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4956" y="1081658"/>
            <a:ext cx="757106" cy="319914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136"/>
          <p:cNvSpPr txBox="1">
            <a:spLocks noGrp="1"/>
          </p:cNvSpPr>
          <p:nvPr>
            <p:ph type="title"/>
          </p:nvPr>
        </p:nvSpPr>
        <p:spPr>
          <a:xfrm>
            <a:off x="394638" y="433232"/>
            <a:ext cx="8367300" cy="591600"/>
          </a:xfrm>
          <a:prstGeom prst="rect">
            <a:avLst/>
          </a:prstGeom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All stakeholder groups are quite positive about the program</a:t>
            </a:r>
            <a:endParaRPr sz="2300"/>
          </a:p>
        </p:txBody>
      </p:sp>
      <p:pic>
        <p:nvPicPr>
          <p:cNvPr id="1118" name="Google Shape;1118;p136" descr="I would recommend this program to someone who wants to become a teacher.&#10;Residents (n=179). Not at all true 1%, Slightly true 4%, Moderately true 13%, Largely true 24%, Completely true 59%.&#10;Mentor Teachers (n=172). Not at all true 1%, Slightly true 2%, Moderately true 11%, Largely true 23%, Completely true 62%.&#10;Partners (n=122). Not at all true 1%, Slightly true 2%, Moderately true 4%, Largely true 16%, Completely true 77%.&#10;Supervisors (n=41). Not at all true 0%, Slightly true 5%, Moderately true 2%, Largely true 24%, Completely true 68%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8800" y="1142753"/>
            <a:ext cx="6649498" cy="3462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137"/>
          <p:cNvSpPr txBox="1">
            <a:spLocks noGrp="1"/>
          </p:cNvSpPr>
          <p:nvPr>
            <p:ph type="title"/>
          </p:nvPr>
        </p:nvSpPr>
        <p:spPr>
          <a:xfrm>
            <a:off x="1863175" y="582250"/>
            <a:ext cx="6774300" cy="1826700"/>
          </a:xfrm>
          <a:prstGeom prst="rect">
            <a:avLst/>
          </a:prstGeom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“</a:t>
            </a:r>
            <a:r>
              <a:rPr lang="en" sz="1800" dirty="0"/>
              <a:t>The strengths are being able to join in the classroom from the first week, setting up, understanding the classroom rules and culture so that the students know who I am from the start.” </a:t>
            </a:r>
            <a:r>
              <a:rPr lang="en" sz="1800" dirty="0">
                <a:solidFill>
                  <a:srgbClr val="FFFFFF"/>
                </a:solidFill>
              </a:rPr>
              <a:t>- Resident</a:t>
            </a:r>
            <a:endParaRPr sz="1800" dirty="0">
              <a:solidFill>
                <a:srgbClr val="FFFFFF"/>
              </a:solidFill>
            </a:endParaRPr>
          </a:p>
          <a:p>
            <a:pPr marL="457200" lvl="0" indent="0" algn="r" rtl="0">
              <a:spcBef>
                <a:spcPts val="800"/>
              </a:spcBef>
              <a:spcAft>
                <a:spcPts val="0"/>
              </a:spcAft>
              <a:buNone/>
            </a:pPr>
            <a:endParaRPr sz="1600" i="1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 dirty="0"/>
              <a:t>“Having a resident with me all day allows them to see all the aspects of teaching...We have more in-depth conversations about why lessons are set up in certain ways and why some content is taught in certain orders. Overall, they get a much better feel for all the aspects of being a teacher.” </a:t>
            </a:r>
            <a:r>
              <a:rPr lang="en" sz="1800" dirty="0">
                <a:solidFill>
                  <a:srgbClr val="FFFFFF"/>
                </a:solidFill>
              </a:rPr>
              <a:t>- Mentor teacher</a:t>
            </a:r>
            <a:endParaRPr sz="18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20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300" dirty="0"/>
              <a:t>” 	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9">
      <a:dk1>
        <a:srgbClr val="143367"/>
      </a:dk1>
      <a:lt1>
        <a:srgbClr val="FFFFFF"/>
      </a:lt1>
      <a:dk2>
        <a:srgbClr val="44546A"/>
      </a:dk2>
      <a:lt2>
        <a:srgbClr val="E7E6E6"/>
      </a:lt2>
      <a:accent1>
        <a:srgbClr val="143367"/>
      </a:accent1>
      <a:accent2>
        <a:srgbClr val="71DB1D"/>
      </a:accent2>
      <a:accent3>
        <a:srgbClr val="1669C9"/>
      </a:accent3>
      <a:accent4>
        <a:srgbClr val="ABC1DA"/>
      </a:accent4>
      <a:accent5>
        <a:srgbClr val="EA712B"/>
      </a:accent5>
      <a:accent6>
        <a:srgbClr val="1CA9ED"/>
      </a:accent6>
      <a:hlink>
        <a:srgbClr val="0563C1"/>
      </a:hlink>
      <a:folHlink>
        <a:srgbClr val="954FE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617BC262157747938E17868A3CDBAD" ma:contentTypeVersion="14" ma:contentTypeDescription="Create a new document." ma:contentTypeScope="" ma:versionID="0931bdcbff5fc035b9c61825e6fefe41">
  <xsd:schema xmlns:xsd="http://www.w3.org/2001/XMLSchema" xmlns:xs="http://www.w3.org/2001/XMLSchema" xmlns:p="http://schemas.microsoft.com/office/2006/metadata/properties" xmlns:ns2="578bbcf2-522a-4cc8-bbf0-991319812d5c" xmlns:ns3="50100aeb-1716-4f9b-8c19-4b31a6cfadcb" targetNamespace="http://schemas.microsoft.com/office/2006/metadata/properties" ma:root="true" ma:fieldsID="5e910fe4f29b663cc61b71656c86b9d0" ns2:_="" ns3:_="">
    <xsd:import namespace="578bbcf2-522a-4cc8-bbf0-991319812d5c"/>
    <xsd:import namespace="50100aeb-1716-4f9b-8c19-4b31a6cfad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8bbcf2-522a-4cc8-bbf0-991319812d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0184ffdf-fc1b-4c9a-9cb0-b65f1b3232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100aeb-1716-4f9b-8c19-4b31a6cfadc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8bf1be47-33db-42e2-a680-12d85a00ca9e}" ma:internalName="TaxCatchAll" ma:showField="CatchAllData" ma:web="50100aeb-1716-4f9b-8c19-4b31a6cfad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B13B46-A7A5-4987-976E-F4AA897F554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5D0082-DB9C-49DD-BFA8-7B679D5CCD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8bbcf2-522a-4cc8-bbf0-991319812d5c"/>
    <ds:schemaRef ds:uri="50100aeb-1716-4f9b-8c19-4b31a6cfad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752</Words>
  <Application>Microsoft Office PowerPoint</Application>
  <PresentationFormat>On-screen Show (16:9)</PresentationFormat>
  <Paragraphs>86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Century Gothic</vt:lpstr>
      <vt:lpstr>Trebuchet MS</vt:lpstr>
      <vt:lpstr>Courier New</vt:lpstr>
      <vt:lpstr>Corbel</vt:lpstr>
      <vt:lpstr>Helvetica Neue</vt:lpstr>
      <vt:lpstr>Noto Sans Symbols</vt:lpstr>
      <vt:lpstr>Arimo</vt:lpstr>
      <vt:lpstr>Calibri</vt:lpstr>
      <vt:lpstr>Arial</vt:lpstr>
      <vt:lpstr>NTR</vt:lpstr>
      <vt:lpstr>Simple Light</vt:lpstr>
      <vt:lpstr>Office Theme</vt:lpstr>
      <vt:lpstr>Learnings from the Formative Evaluation of the Teacher Residency Grant Program </vt:lpstr>
      <vt:lpstr>Background</vt:lpstr>
      <vt:lpstr>Purpose of the evaluation to support:</vt:lpstr>
      <vt:lpstr>Topics on the spring surveys</vt:lpstr>
      <vt:lpstr>Stakeholder survey response rates</vt:lpstr>
      <vt:lpstr>A large majority of residents self-identify as people of color</vt:lpstr>
      <vt:lpstr>Residents better reflect the racial diversity of the student they serve compared with the existing teaching workforce </vt:lpstr>
      <vt:lpstr>All stakeholder groups are quite positive about the program</vt:lpstr>
      <vt:lpstr>“The strengths are being able to join in the classroom from the first week, setting up, understanding the classroom rules and culture so that the students know who I am from the start.” - Resident  “Having a resident with me all day allows them to see all the aspects of teaching...We have more in-depth conversations about why lessons are set up in certain ways and why some content is taught in certain orders. Overall, they get a much better feel for all the aspects of being a teacher.” - Mentor teacher  ”  </vt:lpstr>
      <vt:lpstr>Close to 80% plan to take jobs in the partner districts</vt:lpstr>
      <vt:lpstr>Reasons for unemployment uncertainty largely COVID driven</vt:lpstr>
      <vt:lpstr>Pre-COVID: A significant minority of residents are experiencing financial hardships</vt:lpstr>
      <vt:lpstr>Those financial hardships worsened in the COVID context.</vt:lpstr>
      <vt:lpstr>Insights into how school closures impacted resident clinical experiences</vt:lpstr>
      <vt:lpstr>Partnerships are working to strengthen key components of their residency programs</vt:lpstr>
      <vt:lpstr>Recommendations for policy &amp; practice</vt:lpstr>
      <vt:lpstr>Looking Ahead to Year 2 of the Evaluation</vt:lpstr>
      <vt:lpstr>https://tinyurl.com/y5ucmj97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Learnings from the Formative Evaluation of the Teacher Residency Grant Program </dc:title>
  <cp:lastModifiedBy>Campos, Carl</cp:lastModifiedBy>
  <cp:revision>2</cp:revision>
  <dcterms:modified xsi:type="dcterms:W3CDTF">2023-03-02T01:13:13Z</dcterms:modified>
</cp:coreProperties>
</file>